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72" r:id="rId3"/>
    <p:sldId id="256" r:id="rId4"/>
    <p:sldId id="267" r:id="rId5"/>
    <p:sldId id="261" r:id="rId6"/>
    <p:sldId id="273" r:id="rId7"/>
    <p:sldId id="259" r:id="rId8"/>
    <p:sldId id="277" r:id="rId9"/>
    <p:sldId id="276" r:id="rId10"/>
    <p:sldId id="275" r:id="rId11"/>
    <p:sldId id="274" r:id="rId12"/>
    <p:sldId id="278" r:id="rId13"/>
    <p:sldId id="294" r:id="rId14"/>
    <p:sldId id="293" r:id="rId15"/>
    <p:sldId id="292" r:id="rId16"/>
    <p:sldId id="279" r:id="rId17"/>
    <p:sldId id="297" r:id="rId18"/>
    <p:sldId id="296" r:id="rId19"/>
    <p:sldId id="295" r:id="rId20"/>
    <p:sldId id="280" r:id="rId21"/>
    <p:sldId id="300" r:id="rId22"/>
    <p:sldId id="299" r:id="rId23"/>
    <p:sldId id="298" r:id="rId24"/>
    <p:sldId id="281" r:id="rId25"/>
    <p:sldId id="303" r:id="rId26"/>
    <p:sldId id="302" r:id="rId27"/>
    <p:sldId id="301" r:id="rId28"/>
    <p:sldId id="282" r:id="rId29"/>
    <p:sldId id="306" r:id="rId30"/>
    <p:sldId id="305" r:id="rId31"/>
    <p:sldId id="304" r:id="rId32"/>
    <p:sldId id="283" r:id="rId33"/>
    <p:sldId id="309" r:id="rId34"/>
    <p:sldId id="308" r:id="rId35"/>
    <p:sldId id="307" r:id="rId36"/>
    <p:sldId id="284" r:id="rId37"/>
    <p:sldId id="312" r:id="rId38"/>
    <p:sldId id="311" r:id="rId39"/>
    <p:sldId id="310" r:id="rId40"/>
    <p:sldId id="285" r:id="rId41"/>
    <p:sldId id="315" r:id="rId42"/>
    <p:sldId id="314" r:id="rId43"/>
    <p:sldId id="313" r:id="rId44"/>
    <p:sldId id="286" r:id="rId45"/>
    <p:sldId id="318" r:id="rId46"/>
    <p:sldId id="317" r:id="rId47"/>
    <p:sldId id="316" r:id="rId48"/>
    <p:sldId id="287" r:id="rId49"/>
    <p:sldId id="321" r:id="rId50"/>
    <p:sldId id="320" r:id="rId51"/>
    <p:sldId id="319" r:id="rId52"/>
    <p:sldId id="288" r:id="rId53"/>
    <p:sldId id="324" r:id="rId54"/>
    <p:sldId id="323" r:id="rId55"/>
    <p:sldId id="322" r:id="rId56"/>
    <p:sldId id="289" r:id="rId57"/>
    <p:sldId id="327" r:id="rId58"/>
    <p:sldId id="326" r:id="rId59"/>
    <p:sldId id="325" r:id="rId60"/>
    <p:sldId id="271" r:id="rId6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B7CE"/>
    <a:srgbClr val="888AA8"/>
    <a:srgbClr val="FF2C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9503F5-3000-CD69-8C51-3500C5974E42}" v="656" dt="2024-05-10T19:47:46.7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ris Orlando Hernandez Bernal" userId="S::dir.comunicaciones@usta.edu.co::9e1a3523-62b2-4725-9656-6bfe34d2464d" providerId="AD" clId="Web-{62EB64F4-CFAA-B839-08A8-5F2BFBE5BB5F}"/>
    <pc:docChg chg="modSld">
      <pc:chgData name="Boris Orlando Hernandez Bernal" userId="S::dir.comunicaciones@usta.edu.co::9e1a3523-62b2-4725-9656-6bfe34d2464d" providerId="AD" clId="Web-{62EB64F4-CFAA-B839-08A8-5F2BFBE5BB5F}" dt="2024-01-19T17:19:58.470" v="0" actId="1076"/>
      <pc:docMkLst>
        <pc:docMk/>
      </pc:docMkLst>
      <pc:sldChg chg="modSp">
        <pc:chgData name="Boris Orlando Hernandez Bernal" userId="S::dir.comunicaciones@usta.edu.co::9e1a3523-62b2-4725-9656-6bfe34d2464d" providerId="AD" clId="Web-{62EB64F4-CFAA-B839-08A8-5F2BFBE5BB5F}" dt="2024-01-19T17:19:58.470" v="0" actId="1076"/>
        <pc:sldMkLst>
          <pc:docMk/>
          <pc:sldMk cId="3811924653" sldId="271"/>
        </pc:sldMkLst>
        <pc:picChg chg="mod">
          <ac:chgData name="Boris Orlando Hernandez Bernal" userId="S::dir.comunicaciones@usta.edu.co::9e1a3523-62b2-4725-9656-6bfe34d2464d" providerId="AD" clId="Web-{62EB64F4-CFAA-B839-08A8-5F2BFBE5BB5F}" dt="2024-01-19T17:19:58.470" v="0" actId="1076"/>
          <ac:picMkLst>
            <pc:docMk/>
            <pc:sldMk cId="3811924653" sldId="271"/>
            <ac:picMk id="4" creationId="{B1B8A656-6643-91E8-063B-B26E87D852E5}"/>
          </ac:picMkLst>
        </pc:picChg>
      </pc:sldChg>
    </pc:docChg>
  </pc:docChgLst>
  <pc:docChgLst>
    <pc:chgData name="Doris Elizabeth Novoa Martin" userId="S::secre.divhomologacionesduad@usta.edu.co::4c22c72d-34f3-4ce2-8949-f1ff8cb01c08" providerId="AD" clId="Web-{13C80F5C-26A3-2598-4811-EE40818C781E}"/>
    <pc:docChg chg="modSld">
      <pc:chgData name="Doris Elizabeth Novoa Martin" userId="S::secre.divhomologacionesduad@usta.edu.co::4c22c72d-34f3-4ce2-8949-f1ff8cb01c08" providerId="AD" clId="Web-{13C80F5C-26A3-2598-4811-EE40818C781E}" dt="2023-10-23T21:45:00.912" v="0" actId="1076"/>
      <pc:docMkLst>
        <pc:docMk/>
      </pc:docMkLst>
      <pc:sldChg chg="modSp">
        <pc:chgData name="Doris Elizabeth Novoa Martin" userId="S::secre.divhomologacionesduad@usta.edu.co::4c22c72d-34f3-4ce2-8949-f1ff8cb01c08" providerId="AD" clId="Web-{13C80F5C-26A3-2598-4811-EE40818C781E}" dt="2023-10-23T21:45:00.912" v="0" actId="1076"/>
        <pc:sldMkLst>
          <pc:docMk/>
          <pc:sldMk cId="890323264" sldId="257"/>
        </pc:sldMkLst>
        <pc:picChg chg="mod">
          <ac:chgData name="Doris Elizabeth Novoa Martin" userId="S::secre.divhomologacionesduad@usta.edu.co::4c22c72d-34f3-4ce2-8949-f1ff8cb01c08" providerId="AD" clId="Web-{13C80F5C-26A3-2598-4811-EE40818C781E}" dt="2023-10-23T21:45:00.912" v="0" actId="1076"/>
          <ac:picMkLst>
            <pc:docMk/>
            <pc:sldMk cId="890323264" sldId="257"/>
            <ac:picMk id="2" creationId="{4BA7454D-E838-FF3A-6F67-CE584338F8BD}"/>
          </ac:picMkLst>
        </pc:picChg>
      </pc:sldChg>
    </pc:docChg>
  </pc:docChgLst>
  <pc:docChgLst>
    <pc:chgData name="Julio Cesar Carrascal Riaño" userId="S::dir.presupuesto@usta.edu.co::31dd11e6-fa5c-4307-bfc3-895f0927050c" providerId="AD" clId="Web-{549503F5-3000-CD69-8C51-3500C5974E42}"/>
    <pc:docChg chg="addSld delSld modSld sldOrd">
      <pc:chgData name="Julio Cesar Carrascal Riaño" userId="S::dir.presupuesto@usta.edu.co::31dd11e6-fa5c-4307-bfc3-895f0927050c" providerId="AD" clId="Web-{549503F5-3000-CD69-8C51-3500C5974E42}" dt="2024-05-10T19:47:46.754" v="520"/>
      <pc:docMkLst>
        <pc:docMk/>
      </pc:docMkLst>
      <pc:sldChg chg="ord">
        <pc:chgData name="Julio Cesar Carrascal Riaño" userId="S::dir.presupuesto@usta.edu.co::31dd11e6-fa5c-4307-bfc3-895f0927050c" providerId="AD" clId="Web-{549503F5-3000-CD69-8C51-3500C5974E42}" dt="2024-05-10T19:24:07.901" v="157"/>
        <pc:sldMkLst>
          <pc:docMk/>
          <pc:sldMk cId="261163392" sldId="261"/>
        </pc:sldMkLst>
      </pc:sldChg>
      <pc:sldChg chg="del">
        <pc:chgData name="Julio Cesar Carrascal Riaño" userId="S::dir.presupuesto@usta.edu.co::31dd11e6-fa5c-4307-bfc3-895f0927050c" providerId="AD" clId="Web-{549503F5-3000-CD69-8C51-3500C5974E42}" dt="2024-05-10T19:24:48.871" v="158"/>
        <pc:sldMkLst>
          <pc:docMk/>
          <pc:sldMk cId="3980014547" sldId="265"/>
        </pc:sldMkLst>
      </pc:sldChg>
      <pc:sldChg chg="del">
        <pc:chgData name="Julio Cesar Carrascal Riaño" userId="S::dir.presupuesto@usta.edu.co::31dd11e6-fa5c-4307-bfc3-895f0927050c" providerId="AD" clId="Web-{549503F5-3000-CD69-8C51-3500C5974E42}" dt="2024-05-10T19:24:55.731" v="159"/>
        <pc:sldMkLst>
          <pc:docMk/>
          <pc:sldMk cId="3574710907" sldId="266"/>
        </pc:sldMkLst>
      </pc:sldChg>
      <pc:sldChg chg="addSp delSp modSp ord">
        <pc:chgData name="Julio Cesar Carrascal Riaño" userId="S::dir.presupuesto@usta.edu.co::31dd11e6-fa5c-4307-bfc3-895f0927050c" providerId="AD" clId="Web-{549503F5-3000-CD69-8C51-3500C5974E42}" dt="2024-05-10T19:28:38.050" v="182" actId="20577"/>
        <pc:sldMkLst>
          <pc:docMk/>
          <pc:sldMk cId="1871353416" sldId="267"/>
        </pc:sldMkLst>
        <pc:spChg chg="mod">
          <ac:chgData name="Julio Cesar Carrascal Riaño" userId="S::dir.presupuesto@usta.edu.co::31dd11e6-fa5c-4307-bfc3-895f0927050c" providerId="AD" clId="Web-{549503F5-3000-CD69-8C51-3500C5974E42}" dt="2024-05-10T19:28:38.050" v="182" actId="20577"/>
          <ac:spMkLst>
            <pc:docMk/>
            <pc:sldMk cId="1871353416" sldId="267"/>
            <ac:spMk id="4" creationId="{E12ECF0D-22B0-FAD9-B6F8-EA45726D78DB}"/>
          </ac:spMkLst>
        </pc:spChg>
        <pc:spChg chg="del mod">
          <ac:chgData name="Julio Cesar Carrascal Riaño" userId="S::dir.presupuesto@usta.edu.co::31dd11e6-fa5c-4307-bfc3-895f0927050c" providerId="AD" clId="Web-{549503F5-3000-CD69-8C51-3500C5974E42}" dt="2024-05-10T19:17:59.078" v="143"/>
          <ac:spMkLst>
            <pc:docMk/>
            <pc:sldMk cId="1871353416" sldId="267"/>
            <ac:spMk id="10" creationId="{806009B7-2906-31E5-A652-3066B28BC6B2}"/>
          </ac:spMkLst>
        </pc:spChg>
        <pc:picChg chg="add mod">
          <ac:chgData name="Julio Cesar Carrascal Riaño" userId="S::dir.presupuesto@usta.edu.co::31dd11e6-fa5c-4307-bfc3-895f0927050c" providerId="AD" clId="Web-{549503F5-3000-CD69-8C51-3500C5974E42}" dt="2024-05-10T19:20:08.269" v="148" actId="14100"/>
          <ac:picMkLst>
            <pc:docMk/>
            <pc:sldMk cId="1871353416" sldId="267"/>
            <ac:picMk id="2" creationId="{F0AB8A33-7CCA-3EF4-CE9B-23686526725D}"/>
          </ac:picMkLst>
        </pc:picChg>
        <pc:picChg chg="del">
          <ac:chgData name="Julio Cesar Carrascal Riaño" userId="S::dir.presupuesto@usta.edu.co::31dd11e6-fa5c-4307-bfc3-895f0927050c" providerId="AD" clId="Web-{549503F5-3000-CD69-8C51-3500C5974E42}" dt="2024-05-10T19:19:56.160" v="144"/>
          <ac:picMkLst>
            <pc:docMk/>
            <pc:sldMk cId="1871353416" sldId="267"/>
            <ac:picMk id="11" creationId="{0205C33D-045C-6B94-74C2-23BA33482E6E}"/>
          </ac:picMkLst>
        </pc:picChg>
      </pc:sldChg>
      <pc:sldChg chg="del">
        <pc:chgData name="Julio Cesar Carrascal Riaño" userId="S::dir.presupuesto@usta.edu.co::31dd11e6-fa5c-4307-bfc3-895f0927050c" providerId="AD" clId="Web-{549503F5-3000-CD69-8C51-3500C5974E42}" dt="2024-05-10T19:21:59.351" v="155"/>
        <pc:sldMkLst>
          <pc:docMk/>
          <pc:sldMk cId="1762567050" sldId="269"/>
        </pc:sldMkLst>
      </pc:sldChg>
      <pc:sldChg chg="delSp modSp">
        <pc:chgData name="Julio Cesar Carrascal Riaño" userId="S::dir.presupuesto@usta.edu.co::31dd11e6-fa5c-4307-bfc3-895f0927050c" providerId="AD" clId="Web-{549503F5-3000-CD69-8C51-3500C5974E42}" dt="2024-05-10T19:16:37.529" v="98"/>
        <pc:sldMkLst>
          <pc:docMk/>
          <pc:sldMk cId="3855992601" sldId="272"/>
        </pc:sldMkLst>
        <pc:spChg chg="mod">
          <ac:chgData name="Julio Cesar Carrascal Riaño" userId="S::dir.presupuesto@usta.edu.co::31dd11e6-fa5c-4307-bfc3-895f0927050c" providerId="AD" clId="Web-{549503F5-3000-CD69-8C51-3500C5974E42}" dt="2024-05-10T19:14:14.134" v="51" actId="1076"/>
          <ac:spMkLst>
            <pc:docMk/>
            <pc:sldMk cId="3855992601" sldId="272"/>
            <ac:spMk id="2" creationId="{34DE1A22-9F83-D736-4ECA-F6D0C881CE58}"/>
          </ac:spMkLst>
        </pc:spChg>
        <pc:spChg chg="del mod">
          <ac:chgData name="Julio Cesar Carrascal Riaño" userId="S::dir.presupuesto@usta.edu.co::31dd11e6-fa5c-4307-bfc3-895f0927050c" providerId="AD" clId="Web-{549503F5-3000-CD69-8C51-3500C5974E42}" dt="2024-05-10T19:16:37.529" v="98"/>
          <ac:spMkLst>
            <pc:docMk/>
            <pc:sldMk cId="3855992601" sldId="272"/>
            <ac:spMk id="5" creationId="{2EFC102F-598A-DFA2-FB8B-6F5A2367ACCD}"/>
          </ac:spMkLst>
        </pc:spChg>
        <pc:spChg chg="mod">
          <ac:chgData name="Julio Cesar Carrascal Riaño" userId="S::dir.presupuesto@usta.edu.co::31dd11e6-fa5c-4307-bfc3-895f0927050c" providerId="AD" clId="Web-{549503F5-3000-CD69-8C51-3500C5974E42}" dt="2024-05-10T19:15:50.153" v="96" actId="20577"/>
          <ac:spMkLst>
            <pc:docMk/>
            <pc:sldMk cId="3855992601" sldId="272"/>
            <ac:spMk id="6" creationId="{8FE6F850-622A-0EF1-2E97-A187C2EB454C}"/>
          </ac:spMkLst>
        </pc:spChg>
      </pc:sldChg>
      <pc:sldChg chg="add replId">
        <pc:chgData name="Julio Cesar Carrascal Riaño" userId="S::dir.presupuesto@usta.edu.co::31dd11e6-fa5c-4307-bfc3-895f0927050c" providerId="AD" clId="Web-{549503F5-3000-CD69-8C51-3500C5974E42}" dt="2024-05-10T19:23:10.056" v="156"/>
        <pc:sldMkLst>
          <pc:docMk/>
          <pc:sldMk cId="1432098165" sldId="273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25:06.887" v="160"/>
        <pc:sldMkLst>
          <pc:docMk/>
          <pc:sldMk cId="3892513703" sldId="274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25:07.012" v="161"/>
        <pc:sldMkLst>
          <pc:docMk/>
          <pc:sldMk cId="11074898" sldId="275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25:07.184" v="162"/>
        <pc:sldMkLst>
          <pc:docMk/>
          <pc:sldMk cId="780094299" sldId="276"/>
        </pc:sldMkLst>
      </pc:sldChg>
      <pc:sldChg chg="delSp modSp add replId">
        <pc:chgData name="Julio Cesar Carrascal Riaño" userId="S::dir.presupuesto@usta.edu.co::31dd11e6-fa5c-4307-bfc3-895f0927050c" providerId="AD" clId="Web-{549503F5-3000-CD69-8C51-3500C5974E42}" dt="2024-05-10T19:28:27.956" v="178" actId="14100"/>
        <pc:sldMkLst>
          <pc:docMk/>
          <pc:sldMk cId="3722685180" sldId="277"/>
        </pc:sldMkLst>
        <pc:spChg chg="mod">
          <ac:chgData name="Julio Cesar Carrascal Riaño" userId="S::dir.presupuesto@usta.edu.co::31dd11e6-fa5c-4307-bfc3-895f0927050c" providerId="AD" clId="Web-{549503F5-3000-CD69-8C51-3500C5974E42}" dt="2024-05-10T19:28:27.956" v="178" actId="14100"/>
          <ac:spMkLst>
            <pc:docMk/>
            <pc:sldMk cId="3722685180" sldId="277"/>
            <ac:spMk id="4" creationId="{E12ECF0D-22B0-FAD9-B6F8-EA45726D78DB}"/>
          </ac:spMkLst>
        </pc:spChg>
        <pc:picChg chg="del">
          <ac:chgData name="Julio Cesar Carrascal Riaño" userId="S::dir.presupuesto@usta.edu.co::31dd11e6-fa5c-4307-bfc3-895f0927050c" providerId="AD" clId="Web-{549503F5-3000-CD69-8C51-3500C5974E42}" dt="2024-05-10T19:25:40.935" v="164"/>
          <ac:picMkLst>
            <pc:docMk/>
            <pc:sldMk cId="3722685180" sldId="277"/>
            <ac:picMk id="2" creationId="{F0AB8A33-7CCA-3EF4-CE9B-23686526725D}"/>
          </ac:picMkLst>
        </pc:picChg>
      </pc:sldChg>
      <pc:sldChg chg="modSp add">
        <pc:chgData name="Julio Cesar Carrascal Riaño" userId="S::dir.presupuesto@usta.edu.co::31dd11e6-fa5c-4307-bfc3-895f0927050c" providerId="AD" clId="Web-{549503F5-3000-CD69-8C51-3500C5974E42}" dt="2024-05-10T19:29:35.989" v="215" actId="20577"/>
        <pc:sldMkLst>
          <pc:docMk/>
          <pc:sldMk cId="3999210334" sldId="278"/>
        </pc:sldMkLst>
        <pc:spChg chg="mod">
          <ac:chgData name="Julio Cesar Carrascal Riaño" userId="S::dir.presupuesto@usta.edu.co::31dd11e6-fa5c-4307-bfc3-895f0927050c" providerId="AD" clId="Web-{549503F5-3000-CD69-8C51-3500C5974E42}" dt="2024-05-10T19:29:35.989" v="215" actId="20577"/>
          <ac:spMkLst>
            <pc:docMk/>
            <pc:sldMk cId="3999210334" sldId="278"/>
            <ac:spMk id="4" creationId="{E12ECF0D-22B0-FAD9-B6F8-EA45726D78DB}"/>
          </ac:spMkLst>
        </pc:spChg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30:51.350" v="267" actId="20577"/>
        <pc:sldMkLst>
          <pc:docMk/>
          <pc:sldMk cId="2522753696" sldId="279"/>
        </pc:sldMkLst>
        <pc:spChg chg="mod">
          <ac:chgData name="Julio Cesar Carrascal Riaño" userId="S::dir.presupuesto@usta.edu.co::31dd11e6-fa5c-4307-bfc3-895f0927050c" providerId="AD" clId="Web-{549503F5-3000-CD69-8C51-3500C5974E42}" dt="2024-05-10T19:30:51.350" v="267" actId="20577"/>
          <ac:spMkLst>
            <pc:docMk/>
            <pc:sldMk cId="2522753696" sldId="279"/>
            <ac:spMk id="4" creationId="{E12ECF0D-22B0-FAD9-B6F8-EA45726D78DB}"/>
          </ac:spMkLst>
        </pc:spChg>
      </pc:sldChg>
      <pc:sldChg chg="add del">
        <pc:chgData name="Julio Cesar Carrascal Riaño" userId="S::dir.presupuesto@usta.edu.co::31dd11e6-fa5c-4307-bfc3-895f0927050c" providerId="AD" clId="Web-{549503F5-3000-CD69-8C51-3500C5974E42}" dt="2024-05-10T19:29:46.848" v="218"/>
        <pc:sldMkLst>
          <pc:docMk/>
          <pc:sldMk cId="3370148484" sldId="279"/>
        </pc:sldMkLst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31:26.883" v="270" actId="20577"/>
        <pc:sldMkLst>
          <pc:docMk/>
          <pc:sldMk cId="708233489" sldId="280"/>
        </pc:sldMkLst>
        <pc:spChg chg="mod">
          <ac:chgData name="Julio Cesar Carrascal Riaño" userId="S::dir.presupuesto@usta.edu.co::31dd11e6-fa5c-4307-bfc3-895f0927050c" providerId="AD" clId="Web-{549503F5-3000-CD69-8C51-3500C5974E42}" dt="2024-05-10T19:31:26.883" v="270" actId="20577"/>
          <ac:spMkLst>
            <pc:docMk/>
            <pc:sldMk cId="708233489" sldId="280"/>
            <ac:spMk id="4" creationId="{E12ECF0D-22B0-FAD9-B6F8-EA45726D78DB}"/>
          </ac:spMkLst>
        </pc:spChg>
      </pc:sldChg>
      <pc:sldChg chg="add del">
        <pc:chgData name="Julio Cesar Carrascal Riaño" userId="S::dir.presupuesto@usta.edu.co::31dd11e6-fa5c-4307-bfc3-895f0927050c" providerId="AD" clId="Web-{549503F5-3000-CD69-8C51-3500C5974E42}" dt="2024-05-10T19:29:46.848" v="217"/>
        <pc:sldMkLst>
          <pc:docMk/>
          <pc:sldMk cId="3637263075" sldId="280"/>
        </pc:sldMkLst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36:23.063" v="288" actId="20577"/>
        <pc:sldMkLst>
          <pc:docMk/>
          <pc:sldMk cId="3334595271" sldId="281"/>
        </pc:sldMkLst>
        <pc:spChg chg="mod">
          <ac:chgData name="Julio Cesar Carrascal Riaño" userId="S::dir.presupuesto@usta.edu.co::31dd11e6-fa5c-4307-bfc3-895f0927050c" providerId="AD" clId="Web-{549503F5-3000-CD69-8C51-3500C5974E42}" dt="2024-05-10T19:36:23.063" v="288" actId="20577"/>
          <ac:spMkLst>
            <pc:docMk/>
            <pc:sldMk cId="3334595271" sldId="281"/>
            <ac:spMk id="4" creationId="{E12ECF0D-22B0-FAD9-B6F8-EA45726D78DB}"/>
          </ac:spMkLst>
        </pc:spChg>
      </pc:sldChg>
      <pc:sldChg chg="add del">
        <pc:chgData name="Julio Cesar Carrascal Riaño" userId="S::dir.presupuesto@usta.edu.co::31dd11e6-fa5c-4307-bfc3-895f0927050c" providerId="AD" clId="Web-{549503F5-3000-CD69-8C51-3500C5974E42}" dt="2024-05-10T19:29:46.848" v="216"/>
        <pc:sldMkLst>
          <pc:docMk/>
          <pc:sldMk cId="3557841804" sldId="281"/>
        </pc:sldMkLst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37:17.158" v="334" actId="20577"/>
        <pc:sldMkLst>
          <pc:docMk/>
          <pc:sldMk cId="784725504" sldId="282"/>
        </pc:sldMkLst>
        <pc:spChg chg="mod">
          <ac:chgData name="Julio Cesar Carrascal Riaño" userId="S::dir.presupuesto@usta.edu.co::31dd11e6-fa5c-4307-bfc3-895f0927050c" providerId="AD" clId="Web-{549503F5-3000-CD69-8C51-3500C5974E42}" dt="2024-05-10T19:37:17.158" v="334" actId="20577"/>
          <ac:spMkLst>
            <pc:docMk/>
            <pc:sldMk cId="784725504" sldId="282"/>
            <ac:spMk id="4" creationId="{E12ECF0D-22B0-FAD9-B6F8-EA45726D78DB}"/>
          </ac:spMkLst>
        </pc:spChg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38:00.660" v="364" actId="20577"/>
        <pc:sldMkLst>
          <pc:docMk/>
          <pc:sldMk cId="42849899" sldId="283"/>
        </pc:sldMkLst>
        <pc:spChg chg="mod">
          <ac:chgData name="Julio Cesar Carrascal Riaño" userId="S::dir.presupuesto@usta.edu.co::31dd11e6-fa5c-4307-bfc3-895f0927050c" providerId="AD" clId="Web-{549503F5-3000-CD69-8C51-3500C5974E42}" dt="2024-05-10T19:38:00.660" v="364" actId="20577"/>
          <ac:spMkLst>
            <pc:docMk/>
            <pc:sldMk cId="42849899" sldId="283"/>
            <ac:spMk id="4" creationId="{E12ECF0D-22B0-FAD9-B6F8-EA45726D78DB}"/>
          </ac:spMkLst>
        </pc:spChg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39:26.459" v="379" actId="20577"/>
        <pc:sldMkLst>
          <pc:docMk/>
          <pc:sldMk cId="2530115212" sldId="284"/>
        </pc:sldMkLst>
        <pc:spChg chg="mod">
          <ac:chgData name="Julio Cesar Carrascal Riaño" userId="S::dir.presupuesto@usta.edu.co::31dd11e6-fa5c-4307-bfc3-895f0927050c" providerId="AD" clId="Web-{549503F5-3000-CD69-8C51-3500C5974E42}" dt="2024-05-10T19:39:26.459" v="379" actId="20577"/>
          <ac:spMkLst>
            <pc:docMk/>
            <pc:sldMk cId="2530115212" sldId="284"/>
            <ac:spMk id="4" creationId="{E12ECF0D-22B0-FAD9-B6F8-EA45726D78DB}"/>
          </ac:spMkLst>
        </pc:spChg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39:51.991" v="397" actId="20577"/>
        <pc:sldMkLst>
          <pc:docMk/>
          <pc:sldMk cId="2897315176" sldId="285"/>
        </pc:sldMkLst>
        <pc:spChg chg="mod">
          <ac:chgData name="Julio Cesar Carrascal Riaño" userId="S::dir.presupuesto@usta.edu.co::31dd11e6-fa5c-4307-bfc3-895f0927050c" providerId="AD" clId="Web-{549503F5-3000-CD69-8C51-3500C5974E42}" dt="2024-05-10T19:39:51.991" v="397" actId="20577"/>
          <ac:spMkLst>
            <pc:docMk/>
            <pc:sldMk cId="2897315176" sldId="285"/>
            <ac:spMk id="4" creationId="{E12ECF0D-22B0-FAD9-B6F8-EA45726D78DB}"/>
          </ac:spMkLst>
        </pc:spChg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40:41.727" v="431" actId="20577"/>
        <pc:sldMkLst>
          <pc:docMk/>
          <pc:sldMk cId="2565558487" sldId="286"/>
        </pc:sldMkLst>
        <pc:spChg chg="mod">
          <ac:chgData name="Julio Cesar Carrascal Riaño" userId="S::dir.presupuesto@usta.edu.co::31dd11e6-fa5c-4307-bfc3-895f0927050c" providerId="AD" clId="Web-{549503F5-3000-CD69-8C51-3500C5974E42}" dt="2024-05-10T19:40:41.727" v="431" actId="20577"/>
          <ac:spMkLst>
            <pc:docMk/>
            <pc:sldMk cId="2565558487" sldId="286"/>
            <ac:spMk id="4" creationId="{E12ECF0D-22B0-FAD9-B6F8-EA45726D78DB}"/>
          </ac:spMkLst>
        </pc:spChg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41:53.776" v="436" actId="20577"/>
        <pc:sldMkLst>
          <pc:docMk/>
          <pc:sldMk cId="4267887244" sldId="287"/>
        </pc:sldMkLst>
        <pc:spChg chg="mod">
          <ac:chgData name="Julio Cesar Carrascal Riaño" userId="S::dir.presupuesto@usta.edu.co::31dd11e6-fa5c-4307-bfc3-895f0927050c" providerId="AD" clId="Web-{549503F5-3000-CD69-8C51-3500C5974E42}" dt="2024-05-10T19:41:53.776" v="436" actId="20577"/>
          <ac:spMkLst>
            <pc:docMk/>
            <pc:sldMk cId="4267887244" sldId="287"/>
            <ac:spMk id="4" creationId="{E12ECF0D-22B0-FAD9-B6F8-EA45726D78DB}"/>
          </ac:spMkLst>
        </pc:spChg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42:52.246" v="444" actId="20577"/>
        <pc:sldMkLst>
          <pc:docMk/>
          <pc:sldMk cId="1445120819" sldId="288"/>
        </pc:sldMkLst>
        <pc:spChg chg="mod">
          <ac:chgData name="Julio Cesar Carrascal Riaño" userId="S::dir.presupuesto@usta.edu.co::31dd11e6-fa5c-4307-bfc3-895f0927050c" providerId="AD" clId="Web-{549503F5-3000-CD69-8C51-3500C5974E42}" dt="2024-05-10T19:42:52.246" v="444" actId="20577"/>
          <ac:spMkLst>
            <pc:docMk/>
            <pc:sldMk cId="1445120819" sldId="288"/>
            <ac:spMk id="4" creationId="{E12ECF0D-22B0-FAD9-B6F8-EA45726D78DB}"/>
          </ac:spMkLst>
        </pc:spChg>
      </pc:sldChg>
      <pc:sldChg chg="modSp add replId">
        <pc:chgData name="Julio Cesar Carrascal Riaño" userId="S::dir.presupuesto@usta.edu.co::31dd11e6-fa5c-4307-bfc3-895f0927050c" providerId="AD" clId="Web-{549503F5-3000-CD69-8C51-3500C5974E42}" dt="2024-05-10T19:43:26.684" v="470" actId="20577"/>
        <pc:sldMkLst>
          <pc:docMk/>
          <pc:sldMk cId="1955938949" sldId="289"/>
        </pc:sldMkLst>
        <pc:spChg chg="mod">
          <ac:chgData name="Julio Cesar Carrascal Riaño" userId="S::dir.presupuesto@usta.edu.co::31dd11e6-fa5c-4307-bfc3-895f0927050c" providerId="AD" clId="Web-{549503F5-3000-CD69-8C51-3500C5974E42}" dt="2024-05-10T19:43:26.684" v="470" actId="20577"/>
          <ac:spMkLst>
            <pc:docMk/>
            <pc:sldMk cId="1955938949" sldId="289"/>
            <ac:spMk id="4" creationId="{E12ECF0D-22B0-FAD9-B6F8-EA45726D78DB}"/>
          </ac:spMkLst>
        </pc:spChg>
      </pc:sldChg>
      <pc:sldChg chg="add del replId">
        <pc:chgData name="Julio Cesar Carrascal Riaño" userId="S::dir.presupuesto@usta.edu.co::31dd11e6-fa5c-4307-bfc3-895f0927050c" providerId="AD" clId="Web-{549503F5-3000-CD69-8C51-3500C5974E42}" dt="2024-05-10T19:47:46.754" v="520"/>
        <pc:sldMkLst>
          <pc:docMk/>
          <pc:sldMk cId="628127839" sldId="290"/>
        </pc:sldMkLst>
      </pc:sldChg>
      <pc:sldChg chg="add del replId">
        <pc:chgData name="Julio Cesar Carrascal Riaño" userId="S::dir.presupuesto@usta.edu.co::31dd11e6-fa5c-4307-bfc3-895f0927050c" providerId="AD" clId="Web-{549503F5-3000-CD69-8C51-3500C5974E42}" dt="2024-05-10T19:47:46.754" v="519"/>
        <pc:sldMkLst>
          <pc:docMk/>
          <pc:sldMk cId="3028785921" sldId="291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21.424" v="471"/>
        <pc:sldMkLst>
          <pc:docMk/>
          <pc:sldMk cId="179365069" sldId="292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21.565" v="472"/>
        <pc:sldMkLst>
          <pc:docMk/>
          <pc:sldMk cId="3482791598" sldId="293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21.736" v="473"/>
        <pc:sldMkLst>
          <pc:docMk/>
          <pc:sldMk cId="842125555" sldId="294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26.190" v="474"/>
        <pc:sldMkLst>
          <pc:docMk/>
          <pc:sldMk cId="3818442366" sldId="295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26.330" v="475"/>
        <pc:sldMkLst>
          <pc:docMk/>
          <pc:sldMk cId="1130043952" sldId="296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26.502" v="476"/>
        <pc:sldMkLst>
          <pc:docMk/>
          <pc:sldMk cId="4054354091" sldId="297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30.065" v="477"/>
        <pc:sldMkLst>
          <pc:docMk/>
          <pc:sldMk cId="1533287857" sldId="298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30.190" v="478"/>
        <pc:sldMkLst>
          <pc:docMk/>
          <pc:sldMk cId="731448026" sldId="299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30.362" v="479"/>
        <pc:sldMkLst>
          <pc:docMk/>
          <pc:sldMk cId="2112796596" sldId="300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34.596" v="480"/>
        <pc:sldMkLst>
          <pc:docMk/>
          <pc:sldMk cId="4271963000" sldId="301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34.737" v="481"/>
        <pc:sldMkLst>
          <pc:docMk/>
          <pc:sldMk cId="3452469455" sldId="302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34.909" v="482"/>
        <pc:sldMkLst>
          <pc:docMk/>
          <pc:sldMk cId="4049957550" sldId="303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39.440" v="483"/>
        <pc:sldMkLst>
          <pc:docMk/>
          <pc:sldMk cId="2092026431" sldId="304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39.581" v="484"/>
        <pc:sldMkLst>
          <pc:docMk/>
          <pc:sldMk cId="1251853490" sldId="305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39.753" v="485"/>
        <pc:sldMkLst>
          <pc:docMk/>
          <pc:sldMk cId="2393803406" sldId="306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43.690" v="486"/>
        <pc:sldMkLst>
          <pc:docMk/>
          <pc:sldMk cId="1906716085" sldId="307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43.831" v="487"/>
        <pc:sldMkLst>
          <pc:docMk/>
          <pc:sldMk cId="150393028" sldId="308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44.018" v="488"/>
        <pc:sldMkLst>
          <pc:docMk/>
          <pc:sldMk cId="3386012907" sldId="309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48.425" v="489"/>
        <pc:sldMkLst>
          <pc:docMk/>
          <pc:sldMk cId="3803639079" sldId="310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48.550" v="490"/>
        <pc:sldMkLst>
          <pc:docMk/>
          <pc:sldMk cId="3627237561" sldId="311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48.722" v="491"/>
        <pc:sldMkLst>
          <pc:docMk/>
          <pc:sldMk cId="115336904" sldId="312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53.253" v="492"/>
        <pc:sldMkLst>
          <pc:docMk/>
          <pc:sldMk cId="1165713417" sldId="313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53.394" v="493"/>
        <pc:sldMkLst>
          <pc:docMk/>
          <pc:sldMk cId="493475296" sldId="314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53.565" v="494"/>
        <pc:sldMkLst>
          <pc:docMk/>
          <pc:sldMk cId="2654985259" sldId="315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57.081" v="495"/>
        <pc:sldMkLst>
          <pc:docMk/>
          <pc:sldMk cId="2224733504" sldId="316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57.222" v="496"/>
        <pc:sldMkLst>
          <pc:docMk/>
          <pc:sldMk cId="1986511260" sldId="317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6:57.378" v="497"/>
        <pc:sldMkLst>
          <pc:docMk/>
          <pc:sldMk cId="1414009946" sldId="318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7:03.909" v="498"/>
        <pc:sldMkLst>
          <pc:docMk/>
          <pc:sldMk cId="1587516007" sldId="319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7:04.050" v="499"/>
        <pc:sldMkLst>
          <pc:docMk/>
          <pc:sldMk cId="447209804" sldId="320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7:04.222" v="500"/>
        <pc:sldMkLst>
          <pc:docMk/>
          <pc:sldMk cId="1827809686" sldId="321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7:09.253" v="501"/>
        <pc:sldMkLst>
          <pc:docMk/>
          <pc:sldMk cId="2030357578" sldId="322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7:09.394" v="502"/>
        <pc:sldMkLst>
          <pc:docMk/>
          <pc:sldMk cId="2376659943" sldId="323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7:09.566" v="503"/>
        <pc:sldMkLst>
          <pc:docMk/>
          <pc:sldMk cId="3368293228" sldId="324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7:37.957" v="516"/>
        <pc:sldMkLst>
          <pc:docMk/>
          <pc:sldMk cId="1607857568" sldId="325"/>
        </pc:sldMkLst>
      </pc:sldChg>
      <pc:sldChg chg="add del replId">
        <pc:chgData name="Julio Cesar Carrascal Riaño" userId="S::dir.presupuesto@usta.edu.co::31dd11e6-fa5c-4307-bfc3-895f0927050c" providerId="AD" clId="Web-{549503F5-3000-CD69-8C51-3500C5974E42}" dt="2024-05-10T19:47:26.738" v="507"/>
        <pc:sldMkLst>
          <pc:docMk/>
          <pc:sldMk cId="2473813266" sldId="325"/>
        </pc:sldMkLst>
      </pc:sldChg>
      <pc:sldChg chg="add del">
        <pc:chgData name="Julio Cesar Carrascal Riaño" userId="S::dir.presupuesto@usta.edu.co::31dd11e6-fa5c-4307-bfc3-895f0927050c" providerId="AD" clId="Web-{549503F5-3000-CD69-8C51-3500C5974E42}" dt="2024-05-10T19:47:34.207" v="515"/>
        <pc:sldMkLst>
          <pc:docMk/>
          <pc:sldMk cId="4054556703" sldId="325"/>
        </pc:sldMkLst>
      </pc:sldChg>
      <pc:sldChg chg="add del replId">
        <pc:chgData name="Julio Cesar Carrascal Riaño" userId="S::dir.presupuesto@usta.edu.co::31dd11e6-fa5c-4307-bfc3-895f0927050c" providerId="AD" clId="Web-{549503F5-3000-CD69-8C51-3500C5974E42}" dt="2024-05-10T19:47:26.754" v="508"/>
        <pc:sldMkLst>
          <pc:docMk/>
          <pc:sldMk cId="302949732" sldId="326"/>
        </pc:sldMkLst>
      </pc:sldChg>
      <pc:sldChg chg="add del">
        <pc:chgData name="Julio Cesar Carrascal Riaño" userId="S::dir.presupuesto@usta.edu.co::31dd11e6-fa5c-4307-bfc3-895f0927050c" providerId="AD" clId="Web-{549503F5-3000-CD69-8C51-3500C5974E42}" dt="2024-05-10T19:47:34.207" v="514"/>
        <pc:sldMkLst>
          <pc:docMk/>
          <pc:sldMk cId="1396284052" sldId="326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7:38.114" v="517"/>
        <pc:sldMkLst>
          <pc:docMk/>
          <pc:sldMk cId="3988814706" sldId="326"/>
        </pc:sldMkLst>
      </pc:sldChg>
      <pc:sldChg chg="add del replId">
        <pc:chgData name="Julio Cesar Carrascal Riaño" userId="S::dir.presupuesto@usta.edu.co::31dd11e6-fa5c-4307-bfc3-895f0927050c" providerId="AD" clId="Web-{549503F5-3000-CD69-8C51-3500C5974E42}" dt="2024-05-10T19:47:26.754" v="509"/>
        <pc:sldMkLst>
          <pc:docMk/>
          <pc:sldMk cId="780682817" sldId="327"/>
        </pc:sldMkLst>
      </pc:sldChg>
      <pc:sldChg chg="add del">
        <pc:chgData name="Julio Cesar Carrascal Riaño" userId="S::dir.presupuesto@usta.edu.co::31dd11e6-fa5c-4307-bfc3-895f0927050c" providerId="AD" clId="Web-{549503F5-3000-CD69-8C51-3500C5974E42}" dt="2024-05-10T19:47:34.192" v="513"/>
        <pc:sldMkLst>
          <pc:docMk/>
          <pc:sldMk cId="979656148" sldId="327"/>
        </pc:sldMkLst>
      </pc:sldChg>
      <pc:sldChg chg="add replId">
        <pc:chgData name="Julio Cesar Carrascal Riaño" userId="S::dir.presupuesto@usta.edu.co::31dd11e6-fa5c-4307-bfc3-895f0927050c" providerId="AD" clId="Web-{549503F5-3000-CD69-8C51-3500C5974E42}" dt="2024-05-10T19:47:38.317" v="518"/>
        <pc:sldMkLst>
          <pc:docMk/>
          <pc:sldMk cId="1384791604" sldId="327"/>
        </pc:sldMkLst>
      </pc:sldChg>
    </pc:docChg>
  </pc:docChgLst>
  <pc:docChgLst>
    <pc:chgData name="Edwin Felipe Gomez Muñoz" userId="S::prof.sopcomunicaciones5@usta.edu.co::a0ec8df9-da35-450c-bf9f-57a54d50e88e" providerId="AD" clId="Web-{F61CB634-0199-9745-3ACA-B1AE2EA63339}"/>
    <pc:docChg chg="modSld">
      <pc:chgData name="Edwin Felipe Gomez Muñoz" userId="S::prof.sopcomunicaciones5@usta.edu.co::a0ec8df9-da35-450c-bf9f-57a54d50e88e" providerId="AD" clId="Web-{F61CB634-0199-9745-3ACA-B1AE2EA63339}" dt="2023-10-26T19:41:49.336" v="3" actId="20577"/>
      <pc:docMkLst>
        <pc:docMk/>
      </pc:docMkLst>
      <pc:sldChg chg="modSp">
        <pc:chgData name="Edwin Felipe Gomez Muñoz" userId="S::prof.sopcomunicaciones5@usta.edu.co::a0ec8df9-da35-450c-bf9f-57a54d50e88e" providerId="AD" clId="Web-{F61CB634-0199-9745-3ACA-B1AE2EA63339}" dt="2023-10-26T19:41:49.336" v="3" actId="20577"/>
        <pc:sldMkLst>
          <pc:docMk/>
          <pc:sldMk cId="3855992601" sldId="272"/>
        </pc:sldMkLst>
        <pc:spChg chg="mod">
          <ac:chgData name="Edwin Felipe Gomez Muñoz" userId="S::prof.sopcomunicaciones5@usta.edu.co::a0ec8df9-da35-450c-bf9f-57a54d50e88e" providerId="AD" clId="Web-{F61CB634-0199-9745-3ACA-B1AE2EA63339}" dt="2023-10-26T19:41:47.055" v="2" actId="20577"/>
          <ac:spMkLst>
            <pc:docMk/>
            <pc:sldMk cId="3855992601" sldId="272"/>
            <ac:spMk id="2" creationId="{34DE1A22-9F83-D736-4ECA-F6D0C881CE58}"/>
          </ac:spMkLst>
        </pc:spChg>
        <pc:spChg chg="mod">
          <ac:chgData name="Edwin Felipe Gomez Muñoz" userId="S::prof.sopcomunicaciones5@usta.edu.co::a0ec8df9-da35-450c-bf9f-57a54d50e88e" providerId="AD" clId="Web-{F61CB634-0199-9745-3ACA-B1AE2EA63339}" dt="2023-10-26T19:41:49.336" v="3" actId="20577"/>
          <ac:spMkLst>
            <pc:docMk/>
            <pc:sldMk cId="3855992601" sldId="272"/>
            <ac:spMk id="5" creationId="{2EFC102F-598A-DFA2-FB8B-6F5A2367ACCD}"/>
          </ac:spMkLst>
        </pc:spChg>
      </pc:sldChg>
    </pc:docChg>
  </pc:docChgLst>
  <pc:docChgLst>
    <pc:chgData name="Edwin Felipe Gomez Muñoz" userId="S::prof.sopcomunicaciones5@usta.edu.co::a0ec8df9-da35-450c-bf9f-57a54d50e88e" providerId="AD" clId="Web-{1B656CB1-198C-6371-B3C9-A8F535DBFA9A}"/>
    <pc:docChg chg="modSld">
      <pc:chgData name="Edwin Felipe Gomez Muñoz" userId="S::prof.sopcomunicaciones5@usta.edu.co::a0ec8df9-da35-450c-bf9f-57a54d50e88e" providerId="AD" clId="Web-{1B656CB1-198C-6371-B3C9-A8F535DBFA9A}" dt="2023-10-26T19:41:09.683" v="27" actId="20577"/>
      <pc:docMkLst>
        <pc:docMk/>
      </pc:docMkLst>
      <pc:sldChg chg="modSp">
        <pc:chgData name="Edwin Felipe Gomez Muñoz" userId="S::prof.sopcomunicaciones5@usta.edu.co::a0ec8df9-da35-450c-bf9f-57a54d50e88e" providerId="AD" clId="Web-{1B656CB1-198C-6371-B3C9-A8F535DBFA9A}" dt="2023-10-26T19:41:09.683" v="27" actId="20577"/>
        <pc:sldMkLst>
          <pc:docMk/>
          <pc:sldMk cId="3855992601" sldId="272"/>
        </pc:sldMkLst>
        <pc:spChg chg="mod">
          <ac:chgData name="Edwin Felipe Gomez Muñoz" userId="S::prof.sopcomunicaciones5@usta.edu.co::a0ec8df9-da35-450c-bf9f-57a54d50e88e" providerId="AD" clId="Web-{1B656CB1-198C-6371-B3C9-A8F535DBFA9A}" dt="2023-10-26T19:40:58.901" v="16" actId="20577"/>
          <ac:spMkLst>
            <pc:docMk/>
            <pc:sldMk cId="3855992601" sldId="272"/>
            <ac:spMk id="2" creationId="{34DE1A22-9F83-D736-4ECA-F6D0C881CE58}"/>
          </ac:spMkLst>
        </pc:spChg>
        <pc:spChg chg="mod">
          <ac:chgData name="Edwin Felipe Gomez Muñoz" userId="S::prof.sopcomunicaciones5@usta.edu.co::a0ec8df9-da35-450c-bf9f-57a54d50e88e" providerId="AD" clId="Web-{1B656CB1-198C-6371-B3C9-A8F535DBFA9A}" dt="2023-10-26T19:41:09.683" v="27" actId="20577"/>
          <ac:spMkLst>
            <pc:docMk/>
            <pc:sldMk cId="3855992601" sldId="272"/>
            <ac:spMk id="5" creationId="{2EFC102F-598A-DFA2-FB8B-6F5A2367ACC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O" sz="2000"/>
              <a:t>CRECIMIENTO ESTUDIANTES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3E-4152-BB89-6FBEECE6FE7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3E-4152-BB89-6FBEECE6FE7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3E-4152-BB89-6FBEECE6FE7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3E-4152-BB89-6FBEECE6FE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Hoja1!$A$4:$A$8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Hoja1!$B$4:$B$8</c:f>
              <c:numCache>
                <c:formatCode>General</c:formatCode>
                <c:ptCount val="5"/>
                <c:pt idx="0">
                  <c:v>253</c:v>
                </c:pt>
                <c:pt idx="1">
                  <c:v>352</c:v>
                </c:pt>
                <c:pt idx="2">
                  <c:v>452</c:v>
                </c:pt>
                <c:pt idx="3">
                  <c:v>125</c:v>
                </c:pt>
                <c:pt idx="4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63E-4152-BB89-6FBEECE6F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6661728"/>
        <c:axId val="2023946848"/>
      </c:barChart>
      <c:catAx>
        <c:axId val="20566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3946848"/>
        <c:crosses val="autoZero"/>
        <c:auto val="1"/>
        <c:lblAlgn val="ctr"/>
        <c:lblOffset val="100"/>
        <c:noMultiLvlLbl val="0"/>
      </c:catAx>
      <c:valAx>
        <c:axId val="202394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566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D8A27E-C381-3BE7-44B1-2C4F5EC79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E845D0-C467-9AD4-2BC7-3E7A735AD4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17C4A1-F9E5-9809-1DD7-FF0368A62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B87B92-E1D9-870D-A1B4-2E4BF3625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D958108-B3A6-C6B6-16AE-8BC576689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7972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AB0700-E728-4011-413A-D65834972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E42A908-46B6-B6B6-CEE3-F9D02E9D2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D53D48F-77D5-4D62-955E-605D9CFBF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7851F0-D374-B39D-F5E3-73E5C9AB8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594E86-25AA-E58F-4FFA-F94B7489D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06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A4FC353-5581-80C6-9742-25AAC63C91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22CE765-D3CE-0C62-2AFF-5CE9CACA4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9B9C22-9B02-CD29-F3C4-3CB25B0F3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784D8F-3583-968A-BAAB-BB8080683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0F81E7-98AA-C96B-F879-2612C1C75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062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8EBFDB-D0BD-26E9-AC8D-1B6F9CAB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B23A40-23AF-B33B-4CBC-2FA724C648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11AF05-EE96-6867-3CD7-81F83B842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E4E816-EFBC-CEEA-BD11-FB79C188B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B4AFFB-D483-F920-F8C2-A367A7C46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7888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4D26E4-29CC-522E-ED27-7804FAF3A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A742A5-4182-054B-9A82-CC8B6183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5588014-21FF-EE6B-40CC-5A05F78C7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5C8788A-2437-92E0-D64C-FD62D17F9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FEBDC1-C047-2DEE-4E50-F01B81CEF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66891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7FEB3E-02DE-71A1-737A-197537B91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4FAD13D-9D77-3A00-A8D9-6DC97CECE8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75AFB79-86DE-4587-CB8E-B7AD61CE7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268CA80-706C-425B-83CB-4788C497D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22FBDDF-CB07-2419-5001-83E66E1F2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4846CD-43A6-AB78-1B4B-83B5ADC14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4345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8755BD-2C67-3C3F-1EA4-456DB91FB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C363DEE-5196-D76F-639D-E0421E2B9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F71E99D-C431-8D3C-9315-EDF08436C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FB3D08E-23CE-9DF1-D1D2-1F6F287DAE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FEE5065-5751-34FE-6D0C-FBE0CC49D0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ACAF675-6625-C0E9-7248-A7E0A1B70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D2EBE0C-28E0-A567-2B22-1C0D9B8EB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E97594E-0273-15F2-8789-6A22D7771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3193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ACF65E-F073-0D4A-F728-5E1FDF21F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865E6B4-97F6-EB90-8A9E-D17094BB7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F14A9-5D6C-57E9-414B-D97F34C35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19ECE7-7724-EB0D-1604-B5510DE72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1863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1AB251-DBE7-E7FD-5D20-15CBABB60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6FB5307-9681-9E47-2398-017678D38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2CA139C-AA2E-F38C-C071-2C91CF155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1053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E6765B-98BE-68D3-0D69-A816C700D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DE92D7-E6E2-3715-EC40-DD46760ED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171229A-07C0-F7B6-FAA3-8197572FA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FB11003-CF8C-CDD1-5B3C-3239C81CD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00B1DD6-B875-770F-FE08-D4205057A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D2F05DB-573E-20AB-76BE-4AAF63862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0353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BE110B-3534-1EA1-F8DB-0851C66AD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70B4EC8-0865-571A-4124-5804FEFB19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959562C-A8D6-543B-7EAA-E7CD7E801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FA2304-EDBB-BC6C-4CD7-B18708653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7A5AC82-4C31-F9EA-2A94-6519E600E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F02C3E-3BD5-E7CB-37CC-E7A74C733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7308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3D3F8C1-3CB5-B74F-BE8E-842A7D629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2E6519-A2DF-FC73-11AD-CBADAC1FF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BB68D3-5E7C-32D5-FAD4-E2C4436BBD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071FE-F65F-6149-8158-1DF5841DA0B1}" type="datetimeFigureOut">
              <a:rPr lang="es-CO" smtClean="0"/>
              <a:t>10/05/2024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CD333CC-DA85-FD58-09DA-37FB9C6317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49D459-BBDE-076B-FA0C-5ABE06DD6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5E02A-C3C6-6448-BF48-E4DF9AF2E6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1293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rodeempresaspormadrid.es/actualidad/en-madrid/fundacion-endesa-ofrece-formacion-gratuita-y-online-para-jovenes/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www.pexels.com/es-es/foto/diversos-jovenes-patinadores-masculinos-positivos-escuchando-canciones-a-traves-de-boombox-en-la-calle-despues-del-entrenamiento-5157188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nimacion intro presentacion LOW 2min">
            <a:hlinkClick r:id="" action="ppaction://media"/>
            <a:extLst>
              <a:ext uri="{FF2B5EF4-FFF2-40B4-BE49-F238E27FC236}">
                <a16:creationId xmlns:a16="http://schemas.microsoft.com/office/drawing/2014/main" id="{4BA7454D-E838-FF3A-6F67-CE584338F8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222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2C88F725-6CB8-4686-B9C7-E963E8C229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987" r="20037"/>
          <a:stretch/>
        </p:blipFill>
        <p:spPr>
          <a:xfrm>
            <a:off x="1501629" y="1514750"/>
            <a:ext cx="3548543" cy="344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4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92513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9866932" cy="132343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2.4. COORDINACIÓN DE COMPRAS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210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842125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91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9365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9783832" cy="132343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2.5. FACTURACIÓN ELECTRÓNICA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753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4054354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439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18442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4DE1A22-9F83-D736-4ECA-F6D0C881CE58}"/>
              </a:ext>
            </a:extLst>
          </p:cNvPr>
          <p:cNvSpPr txBox="1"/>
          <p:nvPr/>
        </p:nvSpPr>
        <p:spPr>
          <a:xfrm>
            <a:off x="758402" y="1653671"/>
            <a:ext cx="780176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s-CO" sz="4000" b="1" dirty="0">
                <a:solidFill>
                  <a:schemeClr val="bg1"/>
                </a:solidFill>
                <a:latin typeface="Arial Black"/>
              </a:rPr>
              <a:t>INFORME DE GESTIÓN VICERRECTORÍA ADMINISTRATIVA Y FINANCIERA GENERAL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E60B9D2-E535-5E72-7044-44831336D73C}"/>
              </a:ext>
            </a:extLst>
          </p:cNvPr>
          <p:cNvSpPr/>
          <p:nvPr/>
        </p:nvSpPr>
        <p:spPr>
          <a:xfrm>
            <a:off x="317104" y="4206423"/>
            <a:ext cx="8331945" cy="494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FE6F850-622A-0EF1-2E97-A187C2EB454C}"/>
              </a:ext>
            </a:extLst>
          </p:cNvPr>
          <p:cNvSpPr txBox="1"/>
          <p:nvPr/>
        </p:nvSpPr>
        <p:spPr>
          <a:xfrm>
            <a:off x="914716" y="6120539"/>
            <a:ext cx="2233304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1400" dirty="0">
                <a:solidFill>
                  <a:schemeClr val="bg1"/>
                </a:solidFill>
                <a:latin typeface="Arial"/>
                <a:cs typeface="Arial"/>
              </a:rPr>
              <a:t>Bogotá, mayo 14 de 2024</a:t>
            </a:r>
            <a:endParaRPr lang="es-E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9926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4689104" cy="132343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2.6. TESORERIA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233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2112796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4480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332878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8485015" cy="283154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2.7. DIRECCIÓN DE GESTIÓN 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DEL TALENTO HUMANO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/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595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40499575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4694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719630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8561896" cy="193899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2.8. SEGURIDAD Y SALUD EN 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EL TRABAJO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7255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2393803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5F79C96-CB0B-49FF-CF9F-FE804774D5F4}"/>
              </a:ext>
            </a:extLst>
          </p:cNvPr>
          <p:cNvSpPr txBox="1"/>
          <p:nvPr/>
        </p:nvSpPr>
        <p:spPr>
          <a:xfrm>
            <a:off x="1472665" y="637173"/>
            <a:ext cx="36359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CONTENIDO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5233830-8A98-958D-E32E-4501B9E422A7}"/>
              </a:ext>
            </a:extLst>
          </p:cNvPr>
          <p:cNvSpPr txBox="1"/>
          <p:nvPr/>
        </p:nvSpPr>
        <p:spPr>
          <a:xfrm>
            <a:off x="1471141" y="1180641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CC69E3E-0219-0884-6155-5DFDBDC92927}"/>
              </a:ext>
            </a:extLst>
          </p:cNvPr>
          <p:cNvSpPr txBox="1"/>
          <p:nvPr/>
        </p:nvSpPr>
        <p:spPr>
          <a:xfrm>
            <a:off x="3035464" y="2012093"/>
            <a:ext cx="771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AFWULHKEFDTHETYJRUJRETTGWERGWOIEFJWJDAEWIFHAWEFOIAWHEFHFAWEFWAEFQWEFQEFQEFQWEFEWQFQWEDFWEFDQWEFWQWEDWBDA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FNAWUIKTYUKTKKTKTLITLIUILIULEFBAÑWIEUFBAWÑEFIUBWAEFCUÑWIEBF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16B3CE9-453B-17E2-DA40-B6515817022C}"/>
              </a:ext>
            </a:extLst>
          </p:cNvPr>
          <p:cNvSpPr txBox="1"/>
          <p:nvPr/>
        </p:nvSpPr>
        <p:spPr>
          <a:xfrm>
            <a:off x="3790836" y="3080492"/>
            <a:ext cx="6959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ERGSERGSERAFWULHKEFWOIEFJWJDAEWIFHAWEFOIAWHEFHBDA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SFSERGERGEFFNAWIULEFBAÑWIEUFBAWÑEFIUBWAEFCUÑWIEBF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FREGESRGSRGSEFGERGSEGRESGVCNAWÑIOEFBN&gt;AWEFEWASC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6CF508E-3C07-C289-6042-2704538ACAB9}"/>
              </a:ext>
            </a:extLst>
          </p:cNvPr>
          <p:cNvSpPr txBox="1"/>
          <p:nvPr/>
        </p:nvSpPr>
        <p:spPr>
          <a:xfrm>
            <a:off x="4819134" y="4090091"/>
            <a:ext cx="5931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UJRETTGWERGWOIEFJWJDAEWIFHEFHFAWEF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WAEWEFDQWEFWQWEDWBDA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KTLITLIUILIULEFBAÑWIEUFBAWÑEFIUBWAEFCUÑWIEBF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305CAA15-3D5A-9202-42F1-CAC8338A185B}"/>
              </a:ext>
            </a:extLst>
          </p:cNvPr>
          <p:cNvSpPr txBox="1"/>
          <p:nvPr/>
        </p:nvSpPr>
        <p:spPr>
          <a:xfrm>
            <a:off x="3790836" y="5152339"/>
            <a:ext cx="6959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EWIFHAWEFOIAWHEFHBDA</a:t>
            </a:r>
          </a:p>
          <a:p>
            <a:pPr algn="r"/>
            <a:r>
              <a:rPr lang="es-CO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GSRGSEFGERGSEGRESGVCNBN&gt;AWEFEWASC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35B136A7-07CB-877C-2B34-6D20568E7296}"/>
              </a:ext>
            </a:extLst>
          </p:cNvPr>
          <p:cNvSpPr/>
          <p:nvPr/>
        </p:nvSpPr>
        <p:spPr>
          <a:xfrm>
            <a:off x="10960443" y="2088977"/>
            <a:ext cx="185352" cy="6930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2159085F-B9D3-8821-91DE-ADD261F1CC98}"/>
              </a:ext>
            </a:extLst>
          </p:cNvPr>
          <p:cNvSpPr/>
          <p:nvPr/>
        </p:nvSpPr>
        <p:spPr>
          <a:xfrm>
            <a:off x="10960443" y="3135973"/>
            <a:ext cx="185352" cy="6930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D3C958EC-9E9B-56C7-A672-4816627DC47B}"/>
              </a:ext>
            </a:extLst>
          </p:cNvPr>
          <p:cNvSpPr/>
          <p:nvPr/>
        </p:nvSpPr>
        <p:spPr>
          <a:xfrm>
            <a:off x="10960443" y="4159515"/>
            <a:ext cx="185352" cy="6930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2EECCB30-CFCB-2EE6-02C0-5293583F60BE}"/>
              </a:ext>
            </a:extLst>
          </p:cNvPr>
          <p:cNvSpPr/>
          <p:nvPr/>
        </p:nvSpPr>
        <p:spPr>
          <a:xfrm>
            <a:off x="10960443" y="5164696"/>
            <a:ext cx="185352" cy="6930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05419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8534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920264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8344400" cy="193899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2.9. DIRECCIÓN DE ARCHIVO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 GENERAL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98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33860129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930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67160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10213886" cy="3447098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2.10. </a:t>
            </a:r>
            <a:r>
              <a:rPr lang="es-CO" sz="4000" b="1" dirty="0">
                <a:solidFill>
                  <a:schemeClr val="bg1"/>
                </a:solidFill>
                <a:latin typeface="Arial Black"/>
                <a:cs typeface="Arial"/>
              </a:rPr>
              <a:t>DIRECCIÓN DE TECNOLOGÍAS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"/>
            </a:endParaRPr>
          </a:p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"/>
              </a:rPr>
              <a:t> DE LA INFORMACIÓN Y DE LAS 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"/>
            </a:endParaRPr>
          </a:p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"/>
              </a:rPr>
              <a:t>COMUNICACIONES -TIC-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"/>
            </a:endParaRPr>
          </a:p>
          <a:p>
            <a:endParaRPr lang="es-CO"/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1152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1153369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2375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03639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9975936" cy="707886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2.2. DIRECCIÓN DE PRESUPUESTO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2" name="Imagen 1" descr="Imagen que contiene objeto, documento, esquiando, agua&#10;&#10;Descripción generada automáticamente">
            <a:extLst>
              <a:ext uri="{FF2B5EF4-FFF2-40B4-BE49-F238E27FC236}">
                <a16:creationId xmlns:a16="http://schemas.microsoft.com/office/drawing/2014/main" id="{F0AB8A33-7CCA-3EF4-CE9B-2368652672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47" y="2647347"/>
            <a:ext cx="6498465" cy="359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3534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9704708" cy="193899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2.11. </a:t>
            </a:r>
            <a:r>
              <a:rPr lang="es-CO" sz="4000" b="1" dirty="0">
                <a:solidFill>
                  <a:schemeClr val="bg1"/>
                </a:solidFill>
                <a:latin typeface="Arial Black"/>
                <a:cs typeface="Arial"/>
              </a:rPr>
              <a:t>DIRECCIÓN DE PROYECTOS </a:t>
            </a:r>
            <a:endParaRPr lang="es-CO" sz="4000" b="1">
              <a:solidFill>
                <a:schemeClr val="bg1"/>
              </a:solidFill>
              <a:latin typeface="Arial Black" panose="020B0604020202020204" pitchFamily="34" charset="0"/>
              <a:cs typeface="Arial"/>
            </a:endParaRPr>
          </a:p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"/>
              </a:rPr>
              <a:t>   TIC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3151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26549852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752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657134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8504700" cy="255454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2.12. DIRECCIÓN DE PLANTA </a:t>
            </a:r>
          </a:p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   FISICA</a:t>
            </a: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5584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14140099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5112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247335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10568984" cy="193899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2.13. DIRECCIÓN DE LABORATORIOS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8872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1827809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2611633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2098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8751600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9704067" cy="193899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2.14. ADMINISTRACIÓN DEL 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 CAMPUS SAN ALBERTO MAGNO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1208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33682932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599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3035757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9556847" cy="132343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2.4. FINANZAS ESTRUCTURADAS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9389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13847916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1470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/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07857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CD08A25-05C5-DAD8-106B-EA507AD517CD}"/>
              </a:ext>
            </a:extLst>
          </p:cNvPr>
          <p:cNvSpPr txBox="1"/>
          <p:nvPr/>
        </p:nvSpPr>
        <p:spPr>
          <a:xfrm>
            <a:off x="3302041" y="550423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A131A6F-C829-57D0-6C67-45EC421BD9AD}"/>
              </a:ext>
            </a:extLst>
          </p:cNvPr>
          <p:cNvSpPr txBox="1"/>
          <p:nvPr/>
        </p:nvSpPr>
        <p:spPr>
          <a:xfrm>
            <a:off x="3303565" y="1073643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2835867-BCCF-94CC-7A13-0F17AB20B558}"/>
              </a:ext>
            </a:extLst>
          </p:cNvPr>
          <p:cNvSpPr txBox="1"/>
          <p:nvPr/>
        </p:nvSpPr>
        <p:spPr>
          <a:xfrm>
            <a:off x="6683300" y="4112059"/>
            <a:ext cx="42497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AFWULHKEFWOIEFJasfsfszgagrsergesrgwopsfjnawjeofp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awenfpilÑJANFSIO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whef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awoeifjaw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eigjfw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qiq</a:t>
            </a:r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}a3wikfawepofjweap{</a:t>
            </a:r>
            <a:r>
              <a:rPr lang="es-CO" sz="14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ofjweafafew</a:t>
            </a:r>
            <a:endParaRPr lang="es-CO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WJDAEWIFHAWEFOIAWHEFHBDedgsergegrgfdvfdvdfbdbdfbfgxbxfgbcfgnfcxgncfgnfcgnfngfnfAv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4C19E7B-1D5B-2A1D-AA62-B93E3F37386D}"/>
              </a:ext>
            </a:extLst>
          </p:cNvPr>
          <p:cNvSpPr txBox="1"/>
          <p:nvPr/>
        </p:nvSpPr>
        <p:spPr>
          <a:xfrm>
            <a:off x="3233807" y="4150333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931ECB6-CF82-66F5-971F-2FDF3D3A0295}"/>
              </a:ext>
            </a:extLst>
          </p:cNvPr>
          <p:cNvSpPr txBox="1"/>
          <p:nvPr/>
        </p:nvSpPr>
        <p:spPr>
          <a:xfrm>
            <a:off x="3233807" y="4965359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712DB37-02CC-FD57-7A14-FEC7577DFF7E}"/>
              </a:ext>
            </a:extLst>
          </p:cNvPr>
          <p:cNvSpPr txBox="1"/>
          <p:nvPr/>
        </p:nvSpPr>
        <p:spPr>
          <a:xfrm>
            <a:off x="2405239" y="1669521"/>
            <a:ext cx="8770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Sfhoawiefs.dfkhwañoeihfañweoghawñoguwhgowiaghañoigwañghwañogeasdfszefgsdrgses</a:t>
            </a:r>
          </a:p>
          <a:p>
            <a:r>
              <a:rPr lang="es-CO"/>
              <a:t>ezsdfsgergsergherhtrjuykjhgfdawertuiyolok,jmnbsetrytfcykuliujhgrfergdrhttrjhrjrthtrggfegsd</a:t>
            </a:r>
          </a:p>
          <a:p>
            <a:r>
              <a:rPr lang="es-CO"/>
              <a:t>FwdfwfwGawejioghaergohawñeghseorñgihesgirohseñouwjpfujwpofjwogjherugserghseresh</a:t>
            </a:r>
          </a:p>
          <a:p>
            <a:r>
              <a:rPr lang="es-CO"/>
              <a:t>EhehehefwewfpwGejoñrighseñorgjhseñorihgesñrghseñoirgherioghsieejfwigheiogherighes</a:t>
            </a:r>
          </a:p>
          <a:p>
            <a:r>
              <a:rPr lang="es-CO"/>
              <a:t>OñrihwherhehrehehfwewdwRgjesoirhgñesoirghseñiorghseñiorhgesopigrhjseoprghepghesp</a:t>
            </a:r>
          </a:p>
          <a:p>
            <a:r>
              <a:rPr lang="es-CO"/>
              <a:t>GhsehehehrjhcftjytfkjtfjrthfwefLUIwefGkjeprojgpjoserogjegopjesproghkjehotjdrphjdrthjdrt</a:t>
            </a:r>
          </a:p>
          <a:p>
            <a:r>
              <a:rPr lang="es-CO"/>
              <a:t>JrdyjdtyjdtkytdfykftkgytulfyluylufhfwewfwfdergKdeorphjkesprdohjdrpohjdrhtjdhdrpjhpotdr</a:t>
            </a:r>
          </a:p>
          <a:p>
            <a:r>
              <a:rPr lang="es-CO" err="1"/>
              <a:t>jhdrpthojkdrphojrdothpdr</a:t>
            </a:r>
            <a:endParaRPr lang="es-CO"/>
          </a:p>
        </p:txBody>
      </p:sp>
      <p:pic>
        <p:nvPicPr>
          <p:cNvPr id="30" name="Gráfico 29" descr="Blog con relleno sólido">
            <a:extLst>
              <a:ext uri="{FF2B5EF4-FFF2-40B4-BE49-F238E27FC236}">
                <a16:creationId xmlns:a16="http://schemas.microsoft.com/office/drawing/2014/main" id="{6C2F8919-35E2-AD50-66B4-666B55B01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8548" y="4208376"/>
            <a:ext cx="601022" cy="601022"/>
          </a:xfrm>
          <a:prstGeom prst="rect">
            <a:avLst/>
          </a:prstGeom>
        </p:spPr>
      </p:pic>
      <p:pic>
        <p:nvPicPr>
          <p:cNvPr id="31" name="Gráfico 30" descr="Blog con relleno sólido">
            <a:extLst>
              <a:ext uri="{FF2B5EF4-FFF2-40B4-BE49-F238E27FC236}">
                <a16:creationId xmlns:a16="http://schemas.microsoft.com/office/drawing/2014/main" id="{73807800-5B50-6BCA-4F3B-29D3217F7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1271" y="4971261"/>
            <a:ext cx="601022" cy="60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9816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D95A3D8-9A5A-21E5-A349-92A9047E8382}"/>
              </a:ext>
            </a:extLst>
          </p:cNvPr>
          <p:cNvSpPr txBox="1"/>
          <p:nvPr/>
        </p:nvSpPr>
        <p:spPr>
          <a:xfrm>
            <a:off x="8722288" y="4295376"/>
            <a:ext cx="277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GRACIAS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A852B4F4-5560-D015-93C3-D61BB45B6B4C}"/>
              </a:ext>
            </a:extLst>
          </p:cNvPr>
          <p:cNvSpPr/>
          <p:nvPr/>
        </p:nvSpPr>
        <p:spPr>
          <a:xfrm>
            <a:off x="2248251" y="5314311"/>
            <a:ext cx="9758016" cy="1341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B1B8A656-6643-91E8-063B-B26E87D852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602"/>
          <a:stretch/>
        </p:blipFill>
        <p:spPr>
          <a:xfrm>
            <a:off x="2439003" y="5434206"/>
            <a:ext cx="6253803" cy="117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924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515DB6B-5218-A323-7921-6D9443D66F02}"/>
              </a:ext>
            </a:extLst>
          </p:cNvPr>
          <p:cNvSpPr txBox="1"/>
          <p:nvPr/>
        </p:nvSpPr>
        <p:spPr>
          <a:xfrm>
            <a:off x="5550520" y="4952137"/>
            <a:ext cx="4347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s-CO" sz="160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CO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7AADD9-98BB-AB17-1F42-A1886B75B996}"/>
              </a:ext>
            </a:extLst>
          </p:cNvPr>
          <p:cNvSpPr txBox="1"/>
          <p:nvPr/>
        </p:nvSpPr>
        <p:spPr>
          <a:xfrm>
            <a:off x="1486716" y="2902945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A50B0-9ECC-EDEC-CA26-B61732D43FF6}"/>
              </a:ext>
            </a:extLst>
          </p:cNvPr>
          <p:cNvSpPr txBox="1"/>
          <p:nvPr/>
        </p:nvSpPr>
        <p:spPr>
          <a:xfrm>
            <a:off x="1418482" y="3398689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8DD4F0E-CEE3-4AC9-2401-92D2C8AD2886}"/>
              </a:ext>
            </a:extLst>
          </p:cNvPr>
          <p:cNvSpPr txBox="1"/>
          <p:nvPr/>
        </p:nvSpPr>
        <p:spPr>
          <a:xfrm>
            <a:off x="1529014" y="384325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F05DC9-D42E-1A8B-D817-641EA7577D14}"/>
              </a:ext>
            </a:extLst>
          </p:cNvPr>
          <p:cNvSpPr txBox="1"/>
          <p:nvPr/>
        </p:nvSpPr>
        <p:spPr>
          <a:xfrm>
            <a:off x="1495286" y="4636872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8268594-5C5D-2E98-4B8A-5E66271A6359}"/>
              </a:ext>
            </a:extLst>
          </p:cNvPr>
          <p:cNvSpPr txBox="1"/>
          <p:nvPr/>
        </p:nvSpPr>
        <p:spPr>
          <a:xfrm>
            <a:off x="1495286" y="5375536"/>
            <a:ext cx="2450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WJDAEWIFHAWEFOIAWHEFHBDA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230FD5-B24B-EA17-DA99-A33602CD06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1720166"/>
              </p:ext>
            </p:extLst>
          </p:nvPr>
        </p:nvGraphicFramePr>
        <p:xfrm>
          <a:off x="5473532" y="1199626"/>
          <a:ext cx="5901940" cy="360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55803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12ECF0D-22B0-FAD9-B6F8-EA45726D78DB}"/>
              </a:ext>
            </a:extLst>
          </p:cNvPr>
          <p:cNvSpPr txBox="1"/>
          <p:nvPr/>
        </p:nvSpPr>
        <p:spPr>
          <a:xfrm>
            <a:off x="581451" y="1719516"/>
            <a:ext cx="10024732" cy="132343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 Black"/>
                <a:cs typeface="Arial Black" panose="020B0604020202020204" pitchFamily="34" charset="0"/>
              </a:rPr>
              <a:t>2.3. DIRECCIÓN DE CONTABILIDAD</a:t>
            </a:r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s-CO" sz="4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685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EA65A4-0EDF-23C8-ECA2-1C71FA1B381D}"/>
              </a:ext>
            </a:extLst>
          </p:cNvPr>
          <p:cNvSpPr txBox="1"/>
          <p:nvPr/>
        </p:nvSpPr>
        <p:spPr>
          <a:xfrm>
            <a:off x="1032926" y="603857"/>
            <a:ext cx="2314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497A0DD-DDEE-E61B-6CA6-1F7F369BBBDA}"/>
              </a:ext>
            </a:extLst>
          </p:cNvPr>
          <p:cNvSpPr txBox="1"/>
          <p:nvPr/>
        </p:nvSpPr>
        <p:spPr>
          <a:xfrm>
            <a:off x="1032926" y="1127077"/>
            <a:ext cx="321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COMPLEMENTARIO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6C09A0F-1015-6D53-BF82-98FA0505D5B3}"/>
              </a:ext>
            </a:extLst>
          </p:cNvPr>
          <p:cNvSpPr txBox="1"/>
          <p:nvPr/>
        </p:nvSpPr>
        <p:spPr>
          <a:xfrm>
            <a:off x="1032926" y="1791207"/>
            <a:ext cx="612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62B493-5AE6-3B97-3202-0D80B9EB0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1600" y="2993910"/>
            <a:ext cx="2645405" cy="176313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13B0D74-361B-EE64-5D3C-C8CDBDD1C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34679" y="2993910"/>
            <a:ext cx="3394820" cy="179760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311F07C-0629-35E8-2D6C-104368875F78}"/>
              </a:ext>
            </a:extLst>
          </p:cNvPr>
          <p:cNvSpPr txBox="1"/>
          <p:nvPr/>
        </p:nvSpPr>
        <p:spPr>
          <a:xfrm>
            <a:off x="1181600" y="4899926"/>
            <a:ext cx="6128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AFWULHKEFWOIEFJWJDAEWIFHAWEFOIAWHEFHBDA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FNAWIULEFBAÑWIEUFBAWÑEFIUBWAEFCUÑWIEBF</a:t>
            </a:r>
          </a:p>
          <a:p>
            <a:r>
              <a:rPr lang="es-CO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FVCNAWÑIOEFBNAWEFEWASCDS</a:t>
            </a:r>
          </a:p>
        </p:txBody>
      </p:sp>
    </p:spTree>
    <p:extLst>
      <p:ext uri="{BB962C8B-B14F-4D97-AF65-F5344CB8AC3E}">
        <p14:creationId xmlns:p14="http://schemas.microsoft.com/office/powerpoint/2010/main" val="7800942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Panorámica</PresentationFormat>
  <Slides>60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60</vt:i4>
      </vt:variant>
    </vt:vector>
  </HeadingPairs>
  <TitlesOfParts>
    <vt:vector size="61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Fernanda Chavarria Espitia</dc:creator>
  <cp:revision>120</cp:revision>
  <dcterms:created xsi:type="dcterms:W3CDTF">2023-09-13T13:05:48Z</dcterms:created>
  <dcterms:modified xsi:type="dcterms:W3CDTF">2024-05-10T19:47:52Z</dcterms:modified>
</cp:coreProperties>
</file>