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70" r:id="rId3"/>
    <p:sldId id="256" r:id="rId4"/>
    <p:sldId id="269" r:id="rId5"/>
    <p:sldId id="265" r:id="rId6"/>
    <p:sldId id="259" r:id="rId7"/>
    <p:sldId id="266" r:id="rId8"/>
    <p:sldId id="261" r:id="rId9"/>
    <p:sldId id="267" r:id="rId10"/>
    <p:sldId id="268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D8D"/>
    <a:srgbClr val="FF2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639ABA-9643-484F-A80E-42521884BA8A}" v="2" dt="2024-02-14T17:16:53.484"/>
    <p1510:client id="{42ADFD24-64E5-C478-FE79-4295B7233FBB}" v="115" dt="2024-02-14T17:16:07.096"/>
    <p1510:client id="{46CAD275-907E-08FF-F0CA-E906213EE5B9}" v="676" dt="2024-02-14T19:29:08.645"/>
    <p1510:client id="{6B2FE8D8-8C19-E786-DEA9-B33F71A2360E}" v="4" dt="2024-02-14T20:11:17.942"/>
    <p1510:client id="{90978F14-E459-0F40-03CD-AEAE257A8870}" v="331" dt="2024-02-14T20:01:07.983"/>
    <p1510:client id="{AE2A578C-6C56-286A-CA7B-C27F2F33155E}" v="1" dt="2024-02-14T20:04:49.610"/>
    <p1510:client id="{EBDCE123-5DD6-4CAA-BF96-26FCFDBAA346}" v="7" dt="2024-02-13T20:07:40.974"/>
    <p1510:client id="{F18F5CEC-E4C4-17EB-96EC-F954D30B9522}" v="12" dt="2024-02-14T20:08:16.0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m Ximena Franco Mora" userId="S::prof.sopadmisiones1@usta.edu.co::61db29f6-6711-4f0e-ab9a-7a05061fec98" providerId="AD" clId="Web-{6B2FE8D8-8C19-E786-DEA9-B33F71A2360E}"/>
    <pc:docChg chg="addSld">
      <pc:chgData name="Karem Ximena Franco Mora" userId="S::prof.sopadmisiones1@usta.edu.co::61db29f6-6711-4f0e-ab9a-7a05061fec98" providerId="AD" clId="Web-{6B2FE8D8-8C19-E786-DEA9-B33F71A2360E}" dt="2024-02-14T20:11:17.942" v="3"/>
      <pc:docMkLst>
        <pc:docMk/>
      </pc:docMkLst>
      <pc:sldChg chg="add">
        <pc:chgData name="Karem Ximena Franco Mora" userId="S::prof.sopadmisiones1@usta.edu.co::61db29f6-6711-4f0e-ab9a-7a05061fec98" providerId="AD" clId="Web-{6B2FE8D8-8C19-E786-DEA9-B33F71A2360E}" dt="2024-02-14T20:10:38.613" v="0"/>
        <pc:sldMkLst>
          <pc:docMk/>
          <pc:sldMk cId="1555803211" sldId="259"/>
        </pc:sldMkLst>
      </pc:sldChg>
      <pc:sldChg chg="add">
        <pc:chgData name="Karem Ximena Franco Mora" userId="S::prof.sopadmisiones1@usta.edu.co::61db29f6-6711-4f0e-ab9a-7a05061fec98" providerId="AD" clId="Web-{6B2FE8D8-8C19-E786-DEA9-B33F71A2360E}" dt="2024-02-14T20:11:07.661" v="2"/>
        <pc:sldMkLst>
          <pc:docMk/>
          <pc:sldMk cId="261163392" sldId="261"/>
        </pc:sldMkLst>
      </pc:sldChg>
      <pc:sldChg chg="add">
        <pc:chgData name="Karem Ximena Franco Mora" userId="S::prof.sopadmisiones1@usta.edu.co::61db29f6-6711-4f0e-ab9a-7a05061fec98" providerId="AD" clId="Web-{6B2FE8D8-8C19-E786-DEA9-B33F71A2360E}" dt="2024-02-14T20:10:52.316" v="1"/>
        <pc:sldMkLst>
          <pc:docMk/>
          <pc:sldMk cId="3574710907" sldId="266"/>
        </pc:sldMkLst>
      </pc:sldChg>
      <pc:sldChg chg="add">
        <pc:chgData name="Karem Ximena Franco Mora" userId="S::prof.sopadmisiones1@usta.edu.co::61db29f6-6711-4f0e-ab9a-7a05061fec98" providerId="AD" clId="Web-{6B2FE8D8-8C19-E786-DEA9-B33F71A2360E}" dt="2024-02-14T20:11:17.942" v="3"/>
        <pc:sldMkLst>
          <pc:docMk/>
          <pc:sldMk cId="1871353416" sldId="267"/>
        </pc:sldMkLst>
      </pc:sldChg>
    </pc:docChg>
  </pc:docChgLst>
  <pc:docChgLst>
    <pc:chgData name="Karem Ximena Franco Mora" userId="S::prof.sopadmisiones1@usta.edu.co::61db29f6-6711-4f0e-ab9a-7a05061fec98" providerId="AD" clId="Web-{46CAD275-907E-08FF-F0CA-E906213EE5B9}"/>
    <pc:docChg chg="addSld delSld modSld sldOrd">
      <pc:chgData name="Karem Ximena Franco Mora" userId="S::prof.sopadmisiones1@usta.edu.co::61db29f6-6711-4f0e-ab9a-7a05061fec98" providerId="AD" clId="Web-{46CAD275-907E-08FF-F0CA-E906213EE5B9}" dt="2024-02-14T19:29:08.645" v="569" actId="1076"/>
      <pc:docMkLst>
        <pc:docMk/>
      </pc:docMkLst>
      <pc:sldChg chg="addSp delSp modSp del">
        <pc:chgData name="Karem Ximena Franco Mora" userId="S::prof.sopadmisiones1@usta.edu.co::61db29f6-6711-4f0e-ab9a-7a05061fec98" providerId="AD" clId="Web-{46CAD275-907E-08FF-F0CA-E906213EE5B9}" dt="2024-02-14T19:26:33.891" v="534"/>
        <pc:sldMkLst>
          <pc:docMk/>
          <pc:sldMk cId="1555803211" sldId="259"/>
        </pc:sldMkLst>
        <pc:spChg chg="add del mod">
          <ac:chgData name="Karem Ximena Franco Mora" userId="S::prof.sopadmisiones1@usta.edu.co::61db29f6-6711-4f0e-ab9a-7a05061fec98" providerId="AD" clId="Web-{46CAD275-907E-08FF-F0CA-E906213EE5B9}" dt="2024-02-14T17:24:08.054" v="135"/>
          <ac:spMkLst>
            <pc:docMk/>
            <pc:sldMk cId="1555803211" sldId="259"/>
            <ac:spMk id="2" creationId="{94CA0FFB-D050-734F-38E2-B026218E0843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21:20.576" v="35"/>
          <ac:spMkLst>
            <pc:docMk/>
            <pc:sldMk cId="1555803211" sldId="259"/>
            <ac:spMk id="5" creationId="{7515DB6B-5218-A323-7921-6D9443D66F02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7:26:35.843" v="156" actId="1076"/>
          <ac:spMkLst>
            <pc:docMk/>
            <pc:sldMk cId="1555803211" sldId="259"/>
            <ac:spMk id="6" creationId="{672696B8-08DA-C310-6785-1BE51FB4A065}"/>
          </ac:spMkLst>
        </pc:spChg>
        <pc:spChg chg="mod">
          <ac:chgData name="Karem Ximena Franco Mora" userId="S::prof.sopadmisiones1@usta.edu.co::61db29f6-6711-4f0e-ab9a-7a05061fec98" providerId="AD" clId="Web-{46CAD275-907E-08FF-F0CA-E906213EE5B9}" dt="2024-02-14T17:24:21.320" v="138" actId="1076"/>
          <ac:spMkLst>
            <pc:docMk/>
            <pc:sldMk cId="1555803211" sldId="259"/>
            <ac:spMk id="7" creationId="{A17AADD9-98BB-AB17-1F42-A1886B75B996}"/>
          </ac:spMkLst>
        </pc:spChg>
        <pc:spChg chg="del mod">
          <ac:chgData name="Karem Ximena Franco Mora" userId="S::prof.sopadmisiones1@usta.edu.co::61db29f6-6711-4f0e-ab9a-7a05061fec98" providerId="AD" clId="Web-{46CAD275-907E-08FF-F0CA-E906213EE5B9}" dt="2024-02-14T17:22:40.236" v="100"/>
          <ac:spMkLst>
            <pc:docMk/>
            <pc:sldMk cId="1555803211" sldId="259"/>
            <ac:spMk id="9" creationId="{D9AA50B0-9ECC-EDEC-CA26-B61732D43FF6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0:42.958" v="454" actId="1076"/>
          <ac:spMkLst>
            <pc:docMk/>
            <pc:sldMk cId="1555803211" sldId="259"/>
            <ac:spMk id="11" creationId="{99C842EE-1CEA-AE6E-5973-4551DEC9987D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0:51.115" v="457" actId="1076"/>
          <ac:spMkLst>
            <pc:docMk/>
            <pc:sldMk cId="1555803211" sldId="259"/>
            <ac:spMk id="12" creationId="{36BF3B4A-B647-F377-DBFE-666F602B89EC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0:49.083" v="456" actId="1076"/>
          <ac:spMkLst>
            <pc:docMk/>
            <pc:sldMk cId="1555803211" sldId="259"/>
            <ac:spMk id="13" creationId="{082462ED-FA0D-464A-0502-6E63F797DAF9}"/>
          </ac:spMkLst>
        </pc:spChg>
        <pc:spChg chg="mod">
          <ac:chgData name="Karem Ximena Franco Mora" userId="S::prof.sopadmisiones1@usta.edu.co::61db29f6-6711-4f0e-ab9a-7a05061fec98" providerId="AD" clId="Web-{46CAD275-907E-08FF-F0CA-E906213EE5B9}" dt="2024-02-14T17:27:35.034" v="199" actId="20577"/>
          <ac:spMkLst>
            <pc:docMk/>
            <pc:sldMk cId="1555803211" sldId="259"/>
            <ac:spMk id="14" creationId="{A8DD4F0E-CEE3-4AC9-2401-92D2C8AD2886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21:52.109" v="91"/>
          <ac:spMkLst>
            <pc:docMk/>
            <pc:sldMk cId="1555803211" sldId="259"/>
            <ac:spMk id="15" creationId="{ACF05DC9-D42E-1A8B-D817-641EA7577D14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0:57.193" v="459" actId="1076"/>
          <ac:spMkLst>
            <pc:docMk/>
            <pc:sldMk cId="1555803211" sldId="259"/>
            <ac:spMk id="18" creationId="{287A7B02-5D3D-17CF-9B14-AE4F96A780E4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21:57.984" v="92"/>
          <ac:spMkLst>
            <pc:docMk/>
            <pc:sldMk cId="1555803211" sldId="259"/>
            <ac:spMk id="19" creationId="{68268594-5C5D-2E98-4B8A-5E66271A6359}"/>
          </ac:spMkLst>
        </pc:spChg>
        <pc:graphicFrameChg chg="del">
          <ac:chgData name="Karem Ximena Franco Mora" userId="S::prof.sopadmisiones1@usta.edu.co::61db29f6-6711-4f0e-ab9a-7a05061fec98" providerId="AD" clId="Web-{46CAD275-907E-08FF-F0CA-E906213EE5B9}" dt="2024-02-14T17:21:19.216" v="34"/>
          <ac:graphicFrameMkLst>
            <pc:docMk/>
            <pc:sldMk cId="1555803211" sldId="259"/>
            <ac:graphicFrameMk id="4" creationId="{5A6DF05E-C017-73DD-FC25-E553112F76B9}"/>
          </ac:graphicFrameMkLst>
        </pc:graphicFrameChg>
        <pc:picChg chg="add del mod">
          <ac:chgData name="Karem Ximena Franco Mora" userId="S::prof.sopadmisiones1@usta.edu.co::61db29f6-6711-4f0e-ab9a-7a05061fec98" providerId="AD" clId="Web-{46CAD275-907E-08FF-F0CA-E906213EE5B9}" dt="2024-02-14T19:20:06.660" v="447"/>
          <ac:picMkLst>
            <pc:docMk/>
            <pc:sldMk cId="1555803211" sldId="259"/>
            <ac:picMk id="2" creationId="{9546E335-C245-BC82-5CF1-9A79B80B7678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1:37.491" v="469" actId="1076"/>
          <ac:picMkLst>
            <pc:docMk/>
            <pc:sldMk cId="1555803211" sldId="259"/>
            <ac:picMk id="4" creationId="{74EECD45-71C9-86EA-0B80-F165ED54AE9F}"/>
          </ac:picMkLst>
        </pc:picChg>
        <pc:picChg chg="add mod modCrop">
          <ac:chgData name="Karem Ximena Franco Mora" userId="S::prof.sopadmisiones1@usta.edu.co::61db29f6-6711-4f0e-ab9a-7a05061fec98" providerId="AD" clId="Web-{46CAD275-907E-08FF-F0CA-E906213EE5B9}" dt="2024-02-14T17:26:32.093" v="155" actId="1076"/>
          <ac:picMkLst>
            <pc:docMk/>
            <pc:sldMk cId="1555803211" sldId="259"/>
            <ac:picMk id="8" creationId="{C2B8AF2A-4734-9396-C8CE-26EE4C4E766C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1:39.007" v="470" actId="1076"/>
          <ac:picMkLst>
            <pc:docMk/>
            <pc:sldMk cId="1555803211" sldId="259"/>
            <ac:picMk id="9" creationId="{78308C1A-C955-3856-0A2D-9486D6DBB2A1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0:45.396" v="455" actId="1076"/>
          <ac:picMkLst>
            <pc:docMk/>
            <pc:sldMk cId="1555803211" sldId="259"/>
            <ac:picMk id="16" creationId="{CDC76B0A-32F8-9D9C-C866-0C5BC1FC66CF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0:53.271" v="458" actId="1076"/>
          <ac:picMkLst>
            <pc:docMk/>
            <pc:sldMk cId="1555803211" sldId="259"/>
            <ac:picMk id="17" creationId="{CA5C649A-AD5F-2A14-E082-B40597A6825E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1:43.023" v="471" actId="1076"/>
          <ac:picMkLst>
            <pc:docMk/>
            <pc:sldMk cId="1555803211" sldId="259"/>
            <ac:picMk id="19" creationId="{6B31A3FB-FD72-ABC5-40C2-9FF5E1647E41}"/>
          </ac:picMkLst>
        </pc:picChg>
      </pc:sldChg>
      <pc:sldChg chg="addSp delSp modSp del addAnim">
        <pc:chgData name="Karem Ximena Franco Mora" userId="S::prof.sopadmisiones1@usta.edu.co::61db29f6-6711-4f0e-ab9a-7a05061fec98" providerId="AD" clId="Web-{46CAD275-907E-08FF-F0CA-E906213EE5B9}" dt="2024-02-14T17:20:20.870" v="33"/>
        <pc:sldMkLst>
          <pc:docMk/>
          <pc:sldMk cId="3980014547" sldId="265"/>
        </pc:sldMkLst>
        <pc:spChg chg="del">
          <ac:chgData name="Karem Ximena Franco Mora" userId="S::prof.sopadmisiones1@usta.edu.co::61db29f6-6711-4f0e-ab9a-7a05061fec98" providerId="AD" clId="Web-{46CAD275-907E-08FF-F0CA-E906213EE5B9}" dt="2024-02-14T17:19:35.648" v="23"/>
          <ac:spMkLst>
            <pc:docMk/>
            <pc:sldMk cId="3980014547" sldId="265"/>
            <ac:spMk id="24" creationId="{8CD08A25-05C5-DAD8-106B-EA507AD517CD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19:37.305" v="24"/>
          <ac:spMkLst>
            <pc:docMk/>
            <pc:sldMk cId="3980014547" sldId="265"/>
            <ac:spMk id="25" creationId="{7A131A6F-C829-57D0-6C67-45EC421BD9AD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19:01.787" v="14"/>
          <ac:spMkLst>
            <pc:docMk/>
            <pc:sldMk cId="3980014547" sldId="265"/>
            <ac:spMk id="26" creationId="{52835867-BCCF-94CC-7A13-0F17AB20B558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18:57.865" v="10"/>
          <ac:spMkLst>
            <pc:docMk/>
            <pc:sldMk cId="3980014547" sldId="265"/>
            <ac:spMk id="27" creationId="{24C19E7B-1D5B-2A1D-AA62-B93E3F37386D}"/>
          </ac:spMkLst>
        </pc:spChg>
        <pc:spChg chg="del mod">
          <ac:chgData name="Karem Ximena Franco Mora" userId="S::prof.sopadmisiones1@usta.edu.co::61db29f6-6711-4f0e-ab9a-7a05061fec98" providerId="AD" clId="Web-{46CAD275-907E-08FF-F0CA-E906213EE5B9}" dt="2024-02-14T17:18:59.693" v="13"/>
          <ac:spMkLst>
            <pc:docMk/>
            <pc:sldMk cId="3980014547" sldId="265"/>
            <ac:spMk id="28" creationId="{4931ECB6-CF82-66F5-971F-2FDF3D3A0295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7:18:55.896" v="9"/>
          <ac:spMkLst>
            <pc:docMk/>
            <pc:sldMk cId="3980014547" sldId="265"/>
            <ac:spMk id="29" creationId="{F712DB37-02CC-FD57-7A14-FEC7577DFF7E}"/>
          </ac:spMkLst>
        </pc:spChg>
        <pc:picChg chg="add mod ord">
          <ac:chgData name="Karem Ximena Franco Mora" userId="S::prof.sopadmisiones1@usta.edu.co::61db29f6-6711-4f0e-ab9a-7a05061fec98" providerId="AD" clId="Web-{46CAD275-907E-08FF-F0CA-E906213EE5B9}" dt="2024-02-14T17:19:47.039" v="26" actId="1076"/>
          <ac:picMkLst>
            <pc:docMk/>
            <pc:sldMk cId="3980014547" sldId="265"/>
            <ac:picMk id="3" creationId="{FCF02970-932B-06EE-46B4-51651CB44ED9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7:19:03.193" v="16"/>
          <ac:picMkLst>
            <pc:docMk/>
            <pc:sldMk cId="3980014547" sldId="265"/>
            <ac:picMk id="30" creationId="{6C2F8919-35E2-AD50-66B4-666B55B01C6F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7:19:02.678" v="15"/>
          <ac:picMkLst>
            <pc:docMk/>
            <pc:sldMk cId="3980014547" sldId="265"/>
            <ac:picMk id="31" creationId="{73807800-5B50-6BCA-4F3B-29D3217F7D91}"/>
          </ac:picMkLst>
        </pc:picChg>
      </pc:sldChg>
      <pc:sldChg chg="modSp">
        <pc:chgData name="Karem Ximena Franco Mora" userId="S::prof.sopadmisiones1@usta.edu.co::61db29f6-6711-4f0e-ab9a-7a05061fec98" providerId="AD" clId="Web-{46CAD275-907E-08FF-F0CA-E906213EE5B9}" dt="2024-02-14T17:18:22.269" v="1" actId="1076"/>
        <pc:sldMkLst>
          <pc:docMk/>
          <pc:sldMk cId="3574710907" sldId="266"/>
        </pc:sldMkLst>
        <pc:spChg chg="mod">
          <ac:chgData name="Karem Ximena Franco Mora" userId="S::prof.sopadmisiones1@usta.edu.co::61db29f6-6711-4f0e-ab9a-7a05061fec98" providerId="AD" clId="Web-{46CAD275-907E-08FF-F0CA-E906213EE5B9}" dt="2024-02-14T17:18:22.269" v="1" actId="1076"/>
          <ac:spMkLst>
            <pc:docMk/>
            <pc:sldMk cId="3574710907" sldId="266"/>
            <ac:spMk id="4" creationId="{0040680A-98A2-CE98-AE54-C05E7405EE46}"/>
          </ac:spMkLst>
        </pc:spChg>
        <pc:spChg chg="mod">
          <ac:chgData name="Karem Ximena Franco Mora" userId="S::prof.sopadmisiones1@usta.edu.co::61db29f6-6711-4f0e-ab9a-7a05061fec98" providerId="AD" clId="Web-{46CAD275-907E-08FF-F0CA-E906213EE5B9}" dt="2024-02-14T17:18:18.410" v="0" actId="1076"/>
          <ac:spMkLst>
            <pc:docMk/>
            <pc:sldMk cId="3574710907" sldId="266"/>
            <ac:spMk id="9" creationId="{9D8C4A09-EC5D-477D-F977-8359CB9DCA29}"/>
          </ac:spMkLst>
        </pc:spChg>
      </pc:sldChg>
      <pc:sldChg chg="addSp delSp modSp addAnim delAnim">
        <pc:chgData name="Karem Ximena Franco Mora" userId="S::prof.sopadmisiones1@usta.edu.co::61db29f6-6711-4f0e-ab9a-7a05061fec98" providerId="AD" clId="Web-{46CAD275-907E-08FF-F0CA-E906213EE5B9}" dt="2024-02-14T17:20:11.806" v="32" actId="1076"/>
        <pc:sldMkLst>
          <pc:docMk/>
          <pc:sldMk cId="1762567050" sldId="269"/>
        </pc:sldMkLst>
        <pc:spChg chg="add del">
          <ac:chgData name="Karem Ximena Franco Mora" userId="S::prof.sopadmisiones1@usta.edu.co::61db29f6-6711-4f0e-ab9a-7a05061fec98" providerId="AD" clId="Web-{46CAD275-907E-08FF-F0CA-E906213EE5B9}" dt="2024-02-14T17:20:05.150" v="29"/>
          <ac:spMkLst>
            <pc:docMk/>
            <pc:sldMk cId="1762567050" sldId="269"/>
            <ac:spMk id="4" creationId="{8FC6C1AD-1634-EBF8-236B-C2FF98E79D48}"/>
          </ac:spMkLst>
        </pc:spChg>
        <pc:spChg chg="add del">
          <ac:chgData name="Karem Ximena Franco Mora" userId="S::prof.sopadmisiones1@usta.edu.co::61db29f6-6711-4f0e-ab9a-7a05061fec98" providerId="AD" clId="Web-{46CAD275-907E-08FF-F0CA-E906213EE5B9}" dt="2024-02-14T17:20:08.072" v="31"/>
          <ac:spMkLst>
            <pc:docMk/>
            <pc:sldMk cId="1762567050" sldId="269"/>
            <ac:spMk id="5" creationId="{4445C46E-128F-01F3-C25A-45304F4BD1E5}"/>
          </ac:spMkLst>
        </pc:spChg>
        <pc:picChg chg="del mod ord">
          <ac:chgData name="Karem Ximena Franco Mora" userId="S::prof.sopadmisiones1@usta.edu.co::61db29f6-6711-4f0e-ab9a-7a05061fec98" providerId="AD" clId="Web-{46CAD275-907E-08FF-F0CA-E906213EE5B9}" dt="2024-02-14T17:18:37.239" v="4"/>
          <ac:picMkLst>
            <pc:docMk/>
            <pc:sldMk cId="1762567050" sldId="269"/>
            <ac:picMk id="2" creationId="{14BC437C-CCAB-3BF5-E489-72E43E0335FF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7:20:11.806" v="32" actId="1076"/>
          <ac:picMkLst>
            <pc:docMk/>
            <pc:sldMk cId="1762567050" sldId="269"/>
            <ac:picMk id="6" creationId="{4E21B791-422C-D40A-73CE-004E5E331304}"/>
          </ac:picMkLst>
        </pc:picChg>
      </pc:sldChg>
      <pc:sldChg chg="addSp delSp modSp ord">
        <pc:chgData name="Karem Ximena Franco Mora" userId="S::prof.sopadmisiones1@usta.edu.co::61db29f6-6711-4f0e-ab9a-7a05061fec98" providerId="AD" clId="Web-{46CAD275-907E-08FF-F0CA-E906213EE5B9}" dt="2024-02-14T19:21:59.273" v="472"/>
        <pc:sldMkLst>
          <pc:docMk/>
          <pc:sldMk cId="2589886369" sldId="271"/>
        </pc:sldMkLst>
        <pc:spChg chg="add mod">
          <ac:chgData name="Karem Ximena Franco Mora" userId="S::prof.sopadmisiones1@usta.edu.co::61db29f6-6711-4f0e-ab9a-7a05061fec98" providerId="AD" clId="Web-{46CAD275-907E-08FF-F0CA-E906213EE5B9}" dt="2024-02-14T19:09:54.329" v="311" actId="1076"/>
          <ac:spMkLst>
            <pc:docMk/>
            <pc:sldMk cId="2589886369" sldId="271"/>
            <ac:spMk id="3" creationId="{F6117342-E221-4820-CE59-E3877D0A0B75}"/>
          </ac:spMkLst>
        </pc:spChg>
        <pc:spChg chg="del mod">
          <ac:chgData name="Karem Ximena Franco Mora" userId="S::prof.sopadmisiones1@usta.edu.co::61db29f6-6711-4f0e-ab9a-7a05061fec98" providerId="AD" clId="Web-{46CAD275-907E-08FF-F0CA-E906213EE5B9}" dt="2024-02-14T19:09:43.767" v="307"/>
          <ac:spMkLst>
            <pc:docMk/>
            <pc:sldMk cId="2589886369" sldId="271"/>
            <ac:spMk id="4" creationId="{0040680A-98A2-CE98-AE54-C05E7405EE46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19:41.863" v="441" actId="1076"/>
          <ac:spMkLst>
            <pc:docMk/>
            <pc:sldMk cId="2589886369" sldId="271"/>
            <ac:spMk id="6" creationId="{01B517B4-88A2-9EFC-2893-EB28DB560F46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10:14.674" v="316"/>
          <ac:spMkLst>
            <pc:docMk/>
            <pc:sldMk cId="2589886369" sldId="271"/>
            <ac:spMk id="9" creationId="{9D8C4A09-EC5D-477D-F977-8359CB9DCA29}"/>
          </ac:spMkLst>
        </pc:spChg>
        <pc:spChg chg="mod">
          <ac:chgData name="Karem Ximena Franco Mora" userId="S::prof.sopadmisiones1@usta.edu.co::61db29f6-6711-4f0e-ab9a-7a05061fec98" providerId="AD" clId="Web-{46CAD275-907E-08FF-F0CA-E906213EE5B9}" dt="2024-02-14T19:10:22.502" v="319"/>
          <ac:spMkLst>
            <pc:docMk/>
            <pc:sldMk cId="2589886369" sldId="271"/>
            <ac:spMk id="10" creationId="{23D5AF38-30C2-03FB-4D67-9C8F2E77F48E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19:46.753" v="443" actId="1076"/>
          <ac:spMkLst>
            <pc:docMk/>
            <pc:sldMk cId="2589886369" sldId="271"/>
            <ac:spMk id="20" creationId="{6186E105-1C59-5C58-E207-FD79E620F042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11:46.583" v="338"/>
          <ac:spMkLst>
            <pc:docMk/>
            <pc:sldMk cId="2589886369" sldId="271"/>
            <ac:spMk id="23" creationId="{2654CDE2-1D5B-A426-4EDB-9AE360C5BBCF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19:56.019" v="444" actId="1076"/>
          <ac:spMkLst>
            <pc:docMk/>
            <pc:sldMk cId="2589886369" sldId="271"/>
            <ac:spMk id="24" creationId="{240E183E-2E6A-BD20-F7C3-B361D103B7E7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11:47.958" v="339"/>
          <ac:spMkLst>
            <pc:docMk/>
            <pc:sldMk cId="2589886369" sldId="271"/>
            <ac:spMk id="26" creationId="{CCB64BB3-7079-6EB3-0199-616AEE9D5AC4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0:03.145" v="446" actId="1076"/>
          <ac:spMkLst>
            <pc:docMk/>
            <pc:sldMk cId="2589886369" sldId="271"/>
            <ac:spMk id="27" creationId="{A1A34DA4-1734-A9F0-CB39-C2A5433C02AB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11:49.098" v="340"/>
          <ac:spMkLst>
            <pc:docMk/>
            <pc:sldMk cId="2589886369" sldId="271"/>
            <ac:spMk id="28" creationId="{D2D2B5E8-404A-280B-97F7-FB69FF25A8B0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11:50.239" v="341"/>
          <ac:spMkLst>
            <pc:docMk/>
            <pc:sldMk cId="2589886369" sldId="271"/>
            <ac:spMk id="29" creationId="{2913CA99-34B4-3E1D-38AC-2BD6A5449710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19:59.176" v="445" actId="1076"/>
          <ac:spMkLst>
            <pc:docMk/>
            <pc:sldMk cId="2589886369" sldId="271"/>
            <ac:spMk id="36" creationId="{EB0AC453-D5FD-45DE-20C2-BC374E278F6B}"/>
          </ac:spMkLst>
        </pc:spChg>
        <pc:picChg chg="add del mod">
          <ac:chgData name="Karem Ximena Franco Mora" userId="S::prof.sopadmisiones1@usta.edu.co::61db29f6-6711-4f0e-ab9a-7a05061fec98" providerId="AD" clId="Web-{46CAD275-907E-08FF-F0CA-E906213EE5B9}" dt="2024-02-14T19:11:17.863" v="329"/>
          <ac:picMkLst>
            <pc:docMk/>
            <pc:sldMk cId="2589886369" sldId="271"/>
            <ac:picMk id="11" creationId="{F02DDAC6-15CE-CADF-1F41-02676F92CF41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11:44.880" v="336"/>
          <ac:picMkLst>
            <pc:docMk/>
            <pc:sldMk cId="2589886369" sldId="271"/>
            <ac:picMk id="12" creationId="{600F2347-E17B-0DF6-43D3-8FB7DD4F0B35}"/>
          </ac:picMkLst>
        </pc:picChg>
        <pc:picChg chg="del mod">
          <ac:chgData name="Karem Ximena Franco Mora" userId="S::prof.sopadmisiones1@usta.edu.co::61db29f6-6711-4f0e-ab9a-7a05061fec98" providerId="AD" clId="Web-{46CAD275-907E-08FF-F0CA-E906213EE5B9}" dt="2024-02-14T19:19:43.503" v="442"/>
          <ac:picMkLst>
            <pc:docMk/>
            <pc:sldMk cId="2589886369" sldId="271"/>
            <ac:picMk id="14" creationId="{35E42ABD-4630-A1AA-492F-B28E9368E443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11:56.005" v="344"/>
          <ac:picMkLst>
            <pc:docMk/>
            <pc:sldMk cId="2589886369" sldId="271"/>
            <ac:picMk id="15" creationId="{46BC48B0-DF3A-15A3-B414-F3B16ACA34FF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11:44.348" v="335"/>
          <ac:picMkLst>
            <pc:docMk/>
            <pc:sldMk cId="2589886369" sldId="271"/>
            <ac:picMk id="16" creationId="{EA95B725-1864-023E-00FC-CF2A723135A0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13:39.492" v="351"/>
          <ac:picMkLst>
            <pc:docMk/>
            <pc:sldMk cId="2589886369" sldId="271"/>
            <ac:picMk id="17" creationId="{DD28AEA3-B508-23B6-883F-B3B9F5B05280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13:39.930" v="352"/>
          <ac:picMkLst>
            <pc:docMk/>
            <pc:sldMk cId="2589886369" sldId="271"/>
            <ac:picMk id="18" creationId="{1015013C-EA4C-0D7A-1A8A-19C67DB3C37A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11:45.395" v="337"/>
          <ac:picMkLst>
            <pc:docMk/>
            <pc:sldMk cId="2589886369" sldId="271"/>
            <ac:picMk id="22" creationId="{318DBAB3-C4C2-89A0-206F-C3F28ED68AEC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14:46.510" v="376"/>
          <ac:picMkLst>
            <pc:docMk/>
            <pc:sldMk cId="2589886369" sldId="271"/>
            <ac:picMk id="30" creationId="{593E73BD-B557-4873-094B-65C4F925B318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15:05.714" v="383"/>
          <ac:picMkLst>
            <pc:docMk/>
            <pc:sldMk cId="2589886369" sldId="271"/>
            <ac:picMk id="31" creationId="{88138863-F09D-0BFB-5811-E90578792543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16:12.700" v="394"/>
          <ac:picMkLst>
            <pc:docMk/>
            <pc:sldMk cId="2589886369" sldId="271"/>
            <ac:picMk id="32" creationId="{2A68E1A2-839E-8FBE-CEEE-01EAF1CE407F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14:04.868" v="366"/>
          <ac:picMkLst>
            <pc:docMk/>
            <pc:sldMk cId="2589886369" sldId="271"/>
            <ac:picMk id="34" creationId="{D1AB294F-1E98-9666-7696-15E184B8FA67}"/>
          </ac:picMkLst>
        </pc:picChg>
        <pc:picChg chg="add mod modCrop">
          <ac:chgData name="Karem Ximena Franco Mora" userId="S::prof.sopadmisiones1@usta.edu.co::61db29f6-6711-4f0e-ab9a-7a05061fec98" providerId="AD" clId="Web-{46CAD275-907E-08FF-F0CA-E906213EE5B9}" dt="2024-02-14T19:19:23.831" v="435" actId="1076"/>
          <ac:picMkLst>
            <pc:docMk/>
            <pc:sldMk cId="2589886369" sldId="271"/>
            <ac:picMk id="38" creationId="{7714AF6C-C1A9-7F67-A76A-5F3D71645ABE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16:43.279" v="400"/>
          <ac:picMkLst>
            <pc:docMk/>
            <pc:sldMk cId="2589886369" sldId="271"/>
            <ac:picMk id="39" creationId="{95E60549-7CB7-313C-021E-104CF7F767D6}"/>
          </ac:picMkLst>
        </pc:picChg>
        <pc:picChg chg="add mod modCrop">
          <ac:chgData name="Karem Ximena Franco Mora" userId="S::prof.sopadmisiones1@usta.edu.co::61db29f6-6711-4f0e-ab9a-7a05061fec98" providerId="AD" clId="Web-{46CAD275-907E-08FF-F0CA-E906213EE5B9}" dt="2024-02-14T19:19:20.643" v="434" actId="14100"/>
          <ac:picMkLst>
            <pc:docMk/>
            <pc:sldMk cId="2589886369" sldId="271"/>
            <ac:picMk id="40" creationId="{074174C3-2675-3742-D1E4-3006AC5ED1D8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19:26.362" v="436" actId="1076"/>
          <ac:picMkLst>
            <pc:docMk/>
            <pc:sldMk cId="2589886369" sldId="271"/>
            <ac:picMk id="41" creationId="{93242E99-BB81-0DC9-53E3-67E35A79E00A}"/>
          </ac:picMkLst>
        </pc:picChg>
      </pc:sldChg>
      <pc:sldChg chg="addSp delSp modSp add ord replId addAnim delAnim">
        <pc:chgData name="Karem Ximena Franco Mora" userId="S::prof.sopadmisiones1@usta.edu.co::61db29f6-6711-4f0e-ab9a-7a05061fec98" providerId="AD" clId="Web-{46CAD275-907E-08FF-F0CA-E906213EE5B9}" dt="2024-02-14T17:34:23.618" v="297" actId="1076"/>
        <pc:sldMkLst>
          <pc:docMk/>
          <pc:sldMk cId="3921326865" sldId="272"/>
        </pc:sldMkLst>
        <pc:picChg chg="add mod">
          <ac:chgData name="Karem Ximena Franco Mora" userId="S::prof.sopadmisiones1@usta.edu.co::61db29f6-6711-4f0e-ab9a-7a05061fec98" providerId="AD" clId="Web-{46CAD275-907E-08FF-F0CA-E906213EE5B9}" dt="2024-02-14T17:34:23.618" v="297" actId="1076"/>
          <ac:picMkLst>
            <pc:docMk/>
            <pc:sldMk cId="3921326865" sldId="272"/>
            <ac:picMk id="2" creationId="{7860C615-CCE4-2FC9-14C7-3D629D17179E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7:33:30.069" v="294"/>
          <ac:picMkLst>
            <pc:docMk/>
            <pc:sldMk cId="3921326865" sldId="272"/>
            <ac:picMk id="6" creationId="{4E21B791-422C-D40A-73CE-004E5E331304}"/>
          </ac:picMkLst>
        </pc:picChg>
      </pc:sldChg>
      <pc:sldChg chg="modSp add replId">
        <pc:chgData name="Karem Ximena Franco Mora" userId="S::prof.sopadmisiones1@usta.edu.co::61db29f6-6711-4f0e-ab9a-7a05061fec98" providerId="AD" clId="Web-{46CAD275-907E-08FF-F0CA-E906213EE5B9}" dt="2024-02-14T19:27:09.595" v="536" actId="1076"/>
        <pc:sldMkLst>
          <pc:docMk/>
          <pc:sldMk cId="2794246763" sldId="273"/>
        </pc:sldMkLst>
        <pc:spChg chg="mod">
          <ac:chgData name="Karem Ximena Franco Mora" userId="S::prof.sopadmisiones1@usta.edu.co::61db29f6-6711-4f0e-ab9a-7a05061fec98" providerId="AD" clId="Web-{46CAD275-907E-08FF-F0CA-E906213EE5B9}" dt="2024-02-14T19:27:09.595" v="536" actId="1076"/>
          <ac:spMkLst>
            <pc:docMk/>
            <pc:sldMk cId="2794246763" sldId="273"/>
            <ac:spMk id="6" creationId="{EFBEEDF7-3F3F-A445-A493-75FCEDE3FAFC}"/>
          </ac:spMkLst>
        </pc:spChg>
        <pc:picChg chg="mod">
          <ac:chgData name="Karem Ximena Franco Mora" userId="S::prof.sopadmisiones1@usta.edu.co::61db29f6-6711-4f0e-ab9a-7a05061fec98" providerId="AD" clId="Web-{46CAD275-907E-08FF-F0CA-E906213EE5B9}" dt="2024-02-14T19:26:55.704" v="535" actId="1076"/>
          <ac:picMkLst>
            <pc:docMk/>
            <pc:sldMk cId="2794246763" sldId="273"/>
            <ac:picMk id="3" creationId="{EA719224-5C09-BE83-6887-2BA4C63D81B9}"/>
          </ac:picMkLst>
        </pc:picChg>
      </pc:sldChg>
      <pc:sldChg chg="addSp delSp modSp add ord replId">
        <pc:chgData name="Karem Ximena Franco Mora" userId="S::prof.sopadmisiones1@usta.edu.co::61db29f6-6711-4f0e-ab9a-7a05061fec98" providerId="AD" clId="Web-{46CAD275-907E-08FF-F0CA-E906213EE5B9}" dt="2024-02-14T19:29:08.645" v="569" actId="1076"/>
        <pc:sldMkLst>
          <pc:docMk/>
          <pc:sldMk cId="894265899" sldId="274"/>
        </pc:sldMkLst>
        <pc:spChg chg="add mod">
          <ac:chgData name="Karem Ximena Franco Mora" userId="S::prof.sopadmisiones1@usta.edu.co::61db29f6-6711-4f0e-ab9a-7a05061fec98" providerId="AD" clId="Web-{46CAD275-907E-08FF-F0CA-E906213EE5B9}" dt="2024-02-14T19:29:08.645" v="569" actId="1076"/>
          <ac:spMkLst>
            <pc:docMk/>
            <pc:sldMk cId="894265899" sldId="274"/>
            <ac:spMk id="3" creationId="{A1A7E158-53C5-CED8-66D2-14CA1F596DF8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9:04.145" v="568" actId="1076"/>
          <ac:spMkLst>
            <pc:docMk/>
            <pc:sldMk cId="894265899" sldId="274"/>
            <ac:spMk id="5" creationId="{1CEAF964-DBA1-D522-F1F5-73D3D5714B19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8:48.613" v="561" actId="1076"/>
          <ac:spMkLst>
            <pc:docMk/>
            <pc:sldMk cId="894265899" sldId="274"/>
            <ac:spMk id="7" creationId="{B4BE22A2-C7A7-1990-4EFC-D84896C0FC5F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23:42.589" v="477"/>
          <ac:spMkLst>
            <pc:docMk/>
            <pc:sldMk cId="894265899" sldId="274"/>
            <ac:spMk id="10" creationId="{7CEA65A4-0EDF-23C8-ECA2-1C71FA1B381D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23:50.183" v="479"/>
          <ac:spMkLst>
            <pc:docMk/>
            <pc:sldMk cId="894265899" sldId="274"/>
            <ac:spMk id="11" creationId="{2497A0DD-DDEE-E61B-6CA6-1F7F369BBBDA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23:57.417" v="481"/>
          <ac:spMkLst>
            <pc:docMk/>
            <pc:sldMk cId="894265899" sldId="274"/>
            <ac:spMk id="13" creationId="{26C09A0F-1015-6D53-BF82-98FA0505D5B3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8:36.801" v="557" actId="1076"/>
          <ac:spMkLst>
            <pc:docMk/>
            <pc:sldMk cId="894265899" sldId="274"/>
            <ac:spMk id="16" creationId="{F8F7BD16-78B3-D928-A431-3341C281072F}"/>
          </ac:spMkLst>
        </pc:spChg>
        <pc:spChg chg="del">
          <ac:chgData name="Karem Ximena Franco Mora" userId="S::prof.sopadmisiones1@usta.edu.co::61db29f6-6711-4f0e-ab9a-7a05061fec98" providerId="AD" clId="Web-{46CAD275-907E-08FF-F0CA-E906213EE5B9}" dt="2024-02-14T19:23:59.714" v="484"/>
          <ac:spMkLst>
            <pc:docMk/>
            <pc:sldMk cId="894265899" sldId="274"/>
            <ac:spMk id="18" creationId="{E311F07C-0629-35E8-2D6C-104368875F78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8:26.222" v="554" actId="1076"/>
          <ac:spMkLst>
            <pc:docMk/>
            <pc:sldMk cId="894265899" sldId="274"/>
            <ac:spMk id="20" creationId="{A0F89844-DFAA-5456-8CD9-089BB87CA6A2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8:55.567" v="563" actId="1076"/>
          <ac:spMkLst>
            <pc:docMk/>
            <pc:sldMk cId="894265899" sldId="274"/>
            <ac:spMk id="22" creationId="{978355D0-F9DC-89AD-728D-18E37D1524CD}"/>
          </ac:spMkLst>
        </pc:spChg>
        <pc:spChg chg="add mod">
          <ac:chgData name="Karem Ximena Franco Mora" userId="S::prof.sopadmisiones1@usta.edu.co::61db29f6-6711-4f0e-ab9a-7a05061fec98" providerId="AD" clId="Web-{46CAD275-907E-08FF-F0CA-E906213EE5B9}" dt="2024-02-14T19:28:13.519" v="549" actId="1076"/>
          <ac:spMkLst>
            <pc:docMk/>
            <pc:sldMk cId="894265899" sldId="274"/>
            <ac:spMk id="28" creationId="{AECD14CF-3D9C-FED5-C766-0244E920F4CA}"/>
          </ac:spMkLst>
        </pc:spChg>
        <pc:picChg chg="add del mod">
          <ac:chgData name="Karem Ximena Franco Mora" userId="S::prof.sopadmisiones1@usta.edu.co::61db29f6-6711-4f0e-ab9a-7a05061fec98" providerId="AD" clId="Web-{46CAD275-907E-08FF-F0CA-E906213EE5B9}" dt="2024-02-14T19:27:51.893" v="546"/>
          <ac:picMkLst>
            <pc:docMk/>
            <pc:sldMk cId="894265899" sldId="274"/>
            <ac:picMk id="12" creationId="{CF585CD9-FEBB-9A4F-656B-2729860C6752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23:58.480" v="482"/>
          <ac:picMkLst>
            <pc:docMk/>
            <pc:sldMk cId="894265899" sldId="274"/>
            <ac:picMk id="15" creationId="{4162B493-5AE6-3B97-3202-0D80B9EB0641}"/>
          </ac:picMkLst>
        </pc:picChg>
        <pc:picChg chg="del">
          <ac:chgData name="Karem Ximena Franco Mora" userId="S::prof.sopadmisiones1@usta.edu.co::61db29f6-6711-4f0e-ab9a-7a05061fec98" providerId="AD" clId="Web-{46CAD275-907E-08FF-F0CA-E906213EE5B9}" dt="2024-02-14T19:23:58.839" v="483"/>
          <ac:picMkLst>
            <pc:docMk/>
            <pc:sldMk cId="894265899" sldId="274"/>
            <ac:picMk id="17" creationId="{313B0D74-361B-EE64-5D3C-C8CDBDD1CD17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28:33.832" v="556"/>
          <ac:picMkLst>
            <pc:docMk/>
            <pc:sldMk cId="894265899" sldId="274"/>
            <ac:picMk id="24" creationId="{085F9953-19A2-18F7-F91C-7083024FCBEA}"/>
          </ac:picMkLst>
        </pc:picChg>
        <pc:picChg chg="add del mod">
          <ac:chgData name="Karem Ximena Franco Mora" userId="S::prof.sopadmisiones1@usta.edu.co::61db29f6-6711-4f0e-ab9a-7a05061fec98" providerId="AD" clId="Web-{46CAD275-907E-08FF-F0CA-E906213EE5B9}" dt="2024-02-14T19:28:18.784" v="552"/>
          <ac:picMkLst>
            <pc:docMk/>
            <pc:sldMk cId="894265899" sldId="274"/>
            <ac:picMk id="26" creationId="{B550C99F-7661-322C-DBE9-7FB6774B9610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5:15.029" v="513" actId="1076"/>
          <ac:picMkLst>
            <pc:docMk/>
            <pc:sldMk cId="894265899" sldId="274"/>
            <ac:picMk id="30" creationId="{8CF20FEC-9408-1DF9-C19C-9CB0EE38569E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5:07.763" v="510" actId="1076"/>
          <ac:picMkLst>
            <pc:docMk/>
            <pc:sldMk cId="894265899" sldId="274"/>
            <ac:picMk id="32" creationId="{71B56244-4041-F5FD-0FDD-6DCA0FE55199}"/>
          </ac:picMkLst>
        </pc:picChg>
        <pc:picChg chg="add mod">
          <ac:chgData name="Karem Ximena Franco Mora" userId="S::prof.sopadmisiones1@usta.edu.co::61db29f6-6711-4f0e-ab9a-7a05061fec98" providerId="AD" clId="Web-{46CAD275-907E-08FF-F0CA-E906213EE5B9}" dt="2024-02-14T19:25:17.607" v="514" actId="1076"/>
          <ac:picMkLst>
            <pc:docMk/>
            <pc:sldMk cId="894265899" sldId="274"/>
            <ac:picMk id="34" creationId="{CA03A684-3822-3882-5F16-ECD44FB805AD}"/>
          </ac:picMkLst>
        </pc:picChg>
      </pc:sldChg>
    </pc:docChg>
  </pc:docChgLst>
  <pc:docChgLst>
    <pc:chgData name="Andrea Johanna Espitia Espinosa" userId="S::prof.espcomunicaciones3@usta.edu.co::a405dfe7-59b1-4e19-ba03-382bf1985b66" providerId="AD" clId="Web-{D3CAEC39-3F3F-DA83-73EC-6A4AA31AD703}"/>
    <pc:docChg chg="modSld">
      <pc:chgData name="Andrea Johanna Espitia Espinosa" userId="S::prof.espcomunicaciones3@usta.edu.co::a405dfe7-59b1-4e19-ba03-382bf1985b66" providerId="AD" clId="Web-{D3CAEC39-3F3F-DA83-73EC-6A4AA31AD703}" dt="2024-01-23T15:41:02.276" v="5"/>
      <pc:docMkLst>
        <pc:docMk/>
      </pc:docMkLst>
      <pc:sldChg chg="delSp">
        <pc:chgData name="Andrea Johanna Espitia Espinosa" userId="S::prof.espcomunicaciones3@usta.edu.co::a405dfe7-59b1-4e19-ba03-382bf1985b66" providerId="AD" clId="Web-{D3CAEC39-3F3F-DA83-73EC-6A4AA31AD703}" dt="2024-01-23T15:40:21.806" v="0"/>
        <pc:sldMkLst>
          <pc:docMk/>
          <pc:sldMk cId="1670541968" sldId="256"/>
        </pc:sldMkLst>
        <pc:picChg chg="del">
          <ac:chgData name="Andrea Johanna Espitia Espinosa" userId="S::prof.espcomunicaciones3@usta.edu.co::a405dfe7-59b1-4e19-ba03-382bf1985b66" providerId="AD" clId="Web-{D3CAEC39-3F3F-DA83-73EC-6A4AA31AD703}" dt="2024-01-23T15:40:21.806" v="0"/>
          <ac:picMkLst>
            <pc:docMk/>
            <pc:sldMk cId="1670541968" sldId="256"/>
            <ac:picMk id="2" creationId="{652CACA0-5307-DDB8-2F0F-FE7284058AC4}"/>
          </ac:picMkLst>
        </pc:picChg>
      </pc:sldChg>
      <pc:sldChg chg="delSp">
        <pc:chgData name="Andrea Johanna Espitia Espinosa" userId="S::prof.espcomunicaciones3@usta.edu.co::a405dfe7-59b1-4e19-ba03-382bf1985b66" providerId="AD" clId="Web-{D3CAEC39-3F3F-DA83-73EC-6A4AA31AD703}" dt="2024-01-23T15:40:53.260" v="3"/>
        <pc:sldMkLst>
          <pc:docMk/>
          <pc:sldMk cId="1555803211" sldId="259"/>
        </pc:sldMkLst>
        <pc:picChg chg="del">
          <ac:chgData name="Andrea Johanna Espitia Espinosa" userId="S::prof.espcomunicaciones3@usta.edu.co::a405dfe7-59b1-4e19-ba03-382bf1985b66" providerId="AD" clId="Web-{D3CAEC39-3F3F-DA83-73EC-6A4AA31AD703}" dt="2024-01-23T15:40:53.260" v="3"/>
          <ac:picMkLst>
            <pc:docMk/>
            <pc:sldMk cId="1555803211" sldId="259"/>
            <ac:picMk id="2" creationId="{674570B7-9EE0-F0BA-B7DC-77ED739FF089}"/>
          </ac:picMkLst>
        </pc:picChg>
      </pc:sldChg>
      <pc:sldChg chg="delSp">
        <pc:chgData name="Andrea Johanna Espitia Espinosa" userId="S::prof.espcomunicaciones3@usta.edu.co::a405dfe7-59b1-4e19-ba03-382bf1985b66" providerId="AD" clId="Web-{D3CAEC39-3F3F-DA83-73EC-6A4AA31AD703}" dt="2024-01-23T15:40:57.854" v="4"/>
        <pc:sldMkLst>
          <pc:docMk/>
          <pc:sldMk cId="261163392" sldId="261"/>
        </pc:sldMkLst>
        <pc:picChg chg="del">
          <ac:chgData name="Andrea Johanna Espitia Espinosa" userId="S::prof.espcomunicaciones3@usta.edu.co::a405dfe7-59b1-4e19-ba03-382bf1985b66" providerId="AD" clId="Web-{D3CAEC39-3F3F-DA83-73EC-6A4AA31AD703}" dt="2024-01-23T15:40:57.854" v="4"/>
          <ac:picMkLst>
            <pc:docMk/>
            <pc:sldMk cId="261163392" sldId="261"/>
            <ac:picMk id="2" creationId="{C6264F62-99AD-1081-5906-A5F7279A377A}"/>
          </ac:picMkLst>
        </pc:picChg>
      </pc:sldChg>
      <pc:sldChg chg="delSp">
        <pc:chgData name="Andrea Johanna Espitia Espinosa" userId="S::prof.espcomunicaciones3@usta.edu.co::a405dfe7-59b1-4e19-ba03-382bf1985b66" providerId="AD" clId="Web-{D3CAEC39-3F3F-DA83-73EC-6A4AA31AD703}" dt="2024-01-23T15:40:35.681" v="2"/>
        <pc:sldMkLst>
          <pc:docMk/>
          <pc:sldMk cId="3980014547" sldId="265"/>
        </pc:sldMkLst>
        <pc:picChg chg="del">
          <ac:chgData name="Andrea Johanna Espitia Espinosa" userId="S::prof.espcomunicaciones3@usta.edu.co::a405dfe7-59b1-4e19-ba03-382bf1985b66" providerId="AD" clId="Web-{D3CAEC39-3F3F-DA83-73EC-6A4AA31AD703}" dt="2024-01-23T15:40:35.681" v="2"/>
          <ac:picMkLst>
            <pc:docMk/>
            <pc:sldMk cId="3980014547" sldId="265"/>
            <ac:picMk id="2" creationId="{427D7E7D-1BB0-67E8-5E52-A797BC971D0F}"/>
          </ac:picMkLst>
        </pc:picChg>
      </pc:sldChg>
      <pc:sldChg chg="delSp">
        <pc:chgData name="Andrea Johanna Espitia Espinosa" userId="S::prof.espcomunicaciones3@usta.edu.co::a405dfe7-59b1-4e19-ba03-382bf1985b66" providerId="AD" clId="Web-{D3CAEC39-3F3F-DA83-73EC-6A4AA31AD703}" dt="2024-01-23T15:41:02.276" v="5"/>
        <pc:sldMkLst>
          <pc:docMk/>
          <pc:sldMk cId="1871353416" sldId="267"/>
        </pc:sldMkLst>
        <pc:picChg chg="del">
          <ac:chgData name="Andrea Johanna Espitia Espinosa" userId="S::prof.espcomunicaciones3@usta.edu.co::a405dfe7-59b1-4e19-ba03-382bf1985b66" providerId="AD" clId="Web-{D3CAEC39-3F3F-DA83-73EC-6A4AA31AD703}" dt="2024-01-23T15:41:02.276" v="5"/>
          <ac:picMkLst>
            <pc:docMk/>
            <pc:sldMk cId="1871353416" sldId="267"/>
            <ac:picMk id="2" creationId="{240B9E54-BC16-3B14-6B03-01044C1CD520}"/>
          </ac:picMkLst>
        </pc:picChg>
      </pc:sldChg>
      <pc:sldChg chg="delSp">
        <pc:chgData name="Andrea Johanna Espitia Espinosa" userId="S::prof.espcomunicaciones3@usta.edu.co::a405dfe7-59b1-4e19-ba03-382bf1985b66" providerId="AD" clId="Web-{D3CAEC39-3F3F-DA83-73EC-6A4AA31AD703}" dt="2024-01-23T15:40:24.462" v="1"/>
        <pc:sldMkLst>
          <pc:docMk/>
          <pc:sldMk cId="1762567050" sldId="269"/>
        </pc:sldMkLst>
        <pc:picChg chg="del">
          <ac:chgData name="Andrea Johanna Espitia Espinosa" userId="S::prof.espcomunicaciones3@usta.edu.co::a405dfe7-59b1-4e19-ba03-382bf1985b66" providerId="AD" clId="Web-{D3CAEC39-3F3F-DA83-73EC-6A4AA31AD703}" dt="2024-01-23T15:40:24.462" v="1"/>
          <ac:picMkLst>
            <pc:docMk/>
            <pc:sldMk cId="1762567050" sldId="269"/>
            <ac:picMk id="2" creationId="{891B4053-B979-129B-B916-3097B8BE97C4}"/>
          </ac:picMkLst>
        </pc:picChg>
      </pc:sldChg>
    </pc:docChg>
  </pc:docChgLst>
  <pc:docChgLst>
    <pc:chgData name="Lorena Toro Avila" userId="S::prof.sopadmisiones6@usta.edu.co::072c3afd-fb07-48e3-9e84-8bbc4921481d" providerId="AD" clId="Web-{EBDCE123-5DD6-4CAA-BF96-26FCFDBAA346}"/>
    <pc:docChg chg="modSld">
      <pc:chgData name="Lorena Toro Avila" userId="S::prof.sopadmisiones6@usta.edu.co::072c3afd-fb07-48e3-9e84-8bbc4921481d" providerId="AD" clId="Web-{EBDCE123-5DD6-4CAA-BF96-26FCFDBAA346}" dt="2024-02-13T20:07:40.974" v="6" actId="14100"/>
      <pc:docMkLst>
        <pc:docMk/>
      </pc:docMkLst>
      <pc:sldChg chg="addSp delSp modSp">
        <pc:chgData name="Lorena Toro Avila" userId="S::prof.sopadmisiones6@usta.edu.co::072c3afd-fb07-48e3-9e84-8bbc4921481d" providerId="AD" clId="Web-{EBDCE123-5DD6-4CAA-BF96-26FCFDBAA346}" dt="2024-02-13T20:07:40.974" v="6" actId="14100"/>
        <pc:sldMkLst>
          <pc:docMk/>
          <pc:sldMk cId="95249758" sldId="270"/>
        </pc:sldMkLst>
        <pc:spChg chg="add mod">
          <ac:chgData name="Lorena Toro Avila" userId="S::prof.sopadmisiones6@usta.edu.co::072c3afd-fb07-48e3-9e84-8bbc4921481d" providerId="AD" clId="Web-{EBDCE123-5DD6-4CAA-BF96-26FCFDBAA346}" dt="2024-02-13T20:07:40.974" v="6" actId="14100"/>
          <ac:spMkLst>
            <pc:docMk/>
            <pc:sldMk cId="95249758" sldId="270"/>
            <ac:spMk id="4" creationId="{C6071261-52C2-02AC-5472-213AC25D312A}"/>
          </ac:spMkLst>
        </pc:spChg>
        <pc:spChg chg="del">
          <ac:chgData name="Lorena Toro Avila" userId="S::prof.sopadmisiones6@usta.edu.co::072c3afd-fb07-48e3-9e84-8bbc4921481d" providerId="AD" clId="Web-{EBDCE123-5DD6-4CAA-BF96-26FCFDBAA346}" dt="2024-02-13T20:07:30.740" v="0"/>
          <ac:spMkLst>
            <pc:docMk/>
            <pc:sldMk cId="95249758" sldId="270"/>
            <ac:spMk id="6" creationId="{551448F1-5774-3C57-3D40-3209DBC2C4A2}"/>
          </ac:spMkLst>
        </pc:spChg>
        <pc:spChg chg="del">
          <ac:chgData name="Lorena Toro Avila" userId="S::prof.sopadmisiones6@usta.edu.co::072c3afd-fb07-48e3-9e84-8bbc4921481d" providerId="AD" clId="Web-{EBDCE123-5DD6-4CAA-BF96-26FCFDBAA346}" dt="2024-02-13T20:07:31.599" v="1"/>
          <ac:spMkLst>
            <pc:docMk/>
            <pc:sldMk cId="95249758" sldId="270"/>
            <ac:spMk id="7" creationId="{A3A5D904-CE1A-E82C-35B7-719F8221DCD4}"/>
          </ac:spMkLst>
        </pc:spChg>
        <pc:spChg chg="del">
          <ac:chgData name="Lorena Toro Avila" userId="S::prof.sopadmisiones6@usta.edu.co::072c3afd-fb07-48e3-9e84-8bbc4921481d" providerId="AD" clId="Web-{EBDCE123-5DD6-4CAA-BF96-26FCFDBAA346}" dt="2024-02-13T20:07:33.943" v="2"/>
          <ac:spMkLst>
            <pc:docMk/>
            <pc:sldMk cId="95249758" sldId="270"/>
            <ac:spMk id="9" creationId="{FEEAD5B9-81CD-4752-9CD9-8E0CA115EDFC}"/>
          </ac:spMkLst>
        </pc:spChg>
      </pc:sldChg>
    </pc:docChg>
  </pc:docChgLst>
  <pc:docChgLst>
    <pc:chgData name="Karem Ximena Franco Mora" userId="S::prof.sopadmisiones1@usta.edu.co::61db29f6-6711-4f0e-ab9a-7a05061fec98" providerId="AD" clId="Web-{42ADFD24-64E5-C478-FE79-4295B7233FBB}"/>
    <pc:docChg chg="addSld delSld modSld sldOrd">
      <pc:chgData name="Karem Ximena Franco Mora" userId="S::prof.sopadmisiones1@usta.edu.co::61db29f6-6711-4f0e-ab9a-7a05061fec98" providerId="AD" clId="Web-{42ADFD24-64E5-C478-FE79-4295B7233FBB}" dt="2024-02-14T17:16:07.096" v="104" actId="1076"/>
      <pc:docMkLst>
        <pc:docMk/>
      </pc:docMkLst>
      <pc:sldChg chg="addSp delSp modSp ord addAnim">
        <pc:chgData name="Karem Ximena Franco Mora" userId="S::prof.sopadmisiones1@usta.edu.co::61db29f6-6711-4f0e-ab9a-7a05061fec98" providerId="AD" clId="Web-{42ADFD24-64E5-C478-FE79-4295B7233FBB}" dt="2024-02-14T17:16:07.096" v="104" actId="1076"/>
        <pc:sldMkLst>
          <pc:docMk/>
          <pc:sldMk cId="3574710907" sldId="266"/>
        </pc:sldMkLst>
        <pc:spChg chg="add del mod">
          <ac:chgData name="Karem Ximena Franco Mora" userId="S::prof.sopadmisiones1@usta.edu.co::61db29f6-6711-4f0e-ab9a-7a05061fec98" providerId="AD" clId="Web-{42ADFD24-64E5-C478-FE79-4295B7233FBB}" dt="2024-02-14T17:15:45.861" v="96" actId="1076"/>
          <ac:spMkLst>
            <pc:docMk/>
            <pc:sldMk cId="3574710907" sldId="266"/>
            <ac:spMk id="4" creationId="{0040680A-98A2-CE98-AE54-C05E7405EE46}"/>
          </ac:spMkLst>
        </pc:spChg>
        <pc:spChg chg="add del mod">
          <ac:chgData name="Karem Ximena Franco Mora" userId="S::prof.sopadmisiones1@usta.edu.co::61db29f6-6711-4f0e-ab9a-7a05061fec98" providerId="AD" clId="Web-{42ADFD24-64E5-C478-FE79-4295B7233FBB}" dt="2024-02-14T17:15:41.923" v="94"/>
          <ac:spMkLst>
            <pc:docMk/>
            <pc:sldMk cId="3574710907" sldId="266"/>
            <ac:spMk id="9" creationId="{9D8C4A09-EC5D-477D-F977-8359CB9DCA29}"/>
          </ac:spMkLst>
        </pc:spChg>
        <pc:spChg chg="del">
          <ac:chgData name="Karem Ximena Franco Mora" userId="S::prof.sopadmisiones1@usta.edu.co::61db29f6-6711-4f0e-ab9a-7a05061fec98" providerId="AD" clId="Web-{42ADFD24-64E5-C478-FE79-4295B7233FBB}" dt="2024-02-14T17:14:15.107" v="48"/>
          <ac:spMkLst>
            <pc:docMk/>
            <pc:sldMk cId="3574710907" sldId="266"/>
            <ac:spMk id="10" creationId="{23D5AF38-30C2-03FB-4D67-9C8F2E77F48E}"/>
          </ac:spMkLst>
        </pc:spChg>
        <pc:spChg chg="del">
          <ac:chgData name="Karem Ximena Franco Mora" userId="S::prof.sopadmisiones1@usta.edu.co::61db29f6-6711-4f0e-ab9a-7a05061fec98" providerId="AD" clId="Web-{42ADFD24-64E5-C478-FE79-4295B7233FBB}" dt="2024-02-14T17:14:07.185" v="40"/>
          <ac:spMkLst>
            <pc:docMk/>
            <pc:sldMk cId="3574710907" sldId="266"/>
            <ac:spMk id="23" creationId="{2654CDE2-1D5B-A426-4EDB-9AE360C5BBCF}"/>
          </ac:spMkLst>
        </pc:spChg>
        <pc:spChg chg="del">
          <ac:chgData name="Karem Ximena Franco Mora" userId="S::prof.sopadmisiones1@usta.edu.co::61db29f6-6711-4f0e-ab9a-7a05061fec98" providerId="AD" clId="Web-{42ADFD24-64E5-C478-FE79-4295B7233FBB}" dt="2024-02-14T17:14:08.669" v="41"/>
          <ac:spMkLst>
            <pc:docMk/>
            <pc:sldMk cId="3574710907" sldId="266"/>
            <ac:spMk id="26" creationId="{CCB64BB3-7079-6EB3-0199-616AEE9D5AC4}"/>
          </ac:spMkLst>
        </pc:spChg>
        <pc:spChg chg="del">
          <ac:chgData name="Karem Ximena Franco Mora" userId="S::prof.sopadmisiones1@usta.edu.co::61db29f6-6711-4f0e-ab9a-7a05061fec98" providerId="AD" clId="Web-{42ADFD24-64E5-C478-FE79-4295B7233FBB}" dt="2024-02-14T17:14:09.701" v="42"/>
          <ac:spMkLst>
            <pc:docMk/>
            <pc:sldMk cId="3574710907" sldId="266"/>
            <ac:spMk id="28" creationId="{D2D2B5E8-404A-280B-97F7-FB69FF25A8B0}"/>
          </ac:spMkLst>
        </pc:spChg>
        <pc:spChg chg="del">
          <ac:chgData name="Karem Ximena Franco Mora" userId="S::prof.sopadmisiones1@usta.edu.co::61db29f6-6711-4f0e-ab9a-7a05061fec98" providerId="AD" clId="Web-{42ADFD24-64E5-C478-FE79-4295B7233FBB}" dt="2024-02-14T17:14:10.326" v="43"/>
          <ac:spMkLst>
            <pc:docMk/>
            <pc:sldMk cId="3574710907" sldId="266"/>
            <ac:spMk id="29" creationId="{2913CA99-34B4-3E1D-38AC-2BD6A5449710}"/>
          </ac:spMkLst>
        </pc:spChg>
        <pc:picChg chg="add mod ord">
          <ac:chgData name="Karem Ximena Franco Mora" userId="S::prof.sopadmisiones1@usta.edu.co::61db29f6-6711-4f0e-ab9a-7a05061fec98" providerId="AD" clId="Web-{42ADFD24-64E5-C478-FE79-4295B7233FBB}" dt="2024-02-14T17:16:07.096" v="104" actId="1076"/>
          <ac:picMkLst>
            <pc:docMk/>
            <pc:sldMk cId="3574710907" sldId="266"/>
            <ac:picMk id="3" creationId="{0B27A0CD-8425-7101-D20F-C6B35CF778CE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12.763" v="47"/>
          <ac:picMkLst>
            <pc:docMk/>
            <pc:sldMk cId="3574710907" sldId="266"/>
            <ac:picMk id="12" creationId="{600F2347-E17B-0DF6-43D3-8FB7DD4F0B35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12.169" v="46"/>
          <ac:picMkLst>
            <pc:docMk/>
            <pc:sldMk cId="3574710907" sldId="266"/>
            <ac:picMk id="14" creationId="{35E42ABD-4630-A1AA-492F-B28E9368E443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11.591" v="45"/>
          <ac:picMkLst>
            <pc:docMk/>
            <pc:sldMk cId="3574710907" sldId="266"/>
            <ac:picMk id="16" creationId="{EA95B725-1864-023E-00FC-CF2A723135A0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11.123" v="44"/>
          <ac:picMkLst>
            <pc:docMk/>
            <pc:sldMk cId="3574710907" sldId="266"/>
            <ac:picMk id="22" creationId="{318DBAB3-C4C2-89A0-206F-C3F28ED68AEC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30.702" v="68"/>
          <ac:picMkLst>
            <pc:docMk/>
            <pc:sldMk cId="3574710907" sldId="266"/>
            <ac:picMk id="30" creationId="{593E73BD-B557-4873-094B-65C4F925B318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31.248" v="69"/>
          <ac:picMkLst>
            <pc:docMk/>
            <pc:sldMk cId="3574710907" sldId="266"/>
            <ac:picMk id="31" creationId="{88138863-F09D-0BFB-5811-E90578792543}"/>
          </ac:picMkLst>
        </pc:picChg>
        <pc:picChg chg="del">
          <ac:chgData name="Karem Ximena Franco Mora" userId="S::prof.sopadmisiones1@usta.edu.co::61db29f6-6711-4f0e-ab9a-7a05061fec98" providerId="AD" clId="Web-{42ADFD24-64E5-C478-FE79-4295B7233FBB}" dt="2024-02-14T17:14:31.655" v="70"/>
          <ac:picMkLst>
            <pc:docMk/>
            <pc:sldMk cId="3574710907" sldId="266"/>
            <ac:picMk id="32" creationId="{2A68E1A2-839E-8FBE-CEEE-01EAF1CE407F}"/>
          </ac:picMkLst>
        </pc:picChg>
      </pc:sldChg>
      <pc:sldChg chg="addSp delSp modSp addAnim">
        <pc:chgData name="Karem Ximena Franco Mora" userId="S::prof.sopadmisiones1@usta.edu.co::61db29f6-6711-4f0e-ab9a-7a05061fec98" providerId="AD" clId="Web-{42ADFD24-64E5-C478-FE79-4295B7233FBB}" dt="2024-02-14T17:15:32.704" v="89"/>
        <pc:sldMkLst>
          <pc:docMk/>
          <pc:sldMk cId="1762567050" sldId="269"/>
        </pc:sldMkLst>
        <pc:spChg chg="mod">
          <ac:chgData name="Karem Ximena Franco Mora" userId="S::prof.sopadmisiones1@usta.edu.co::61db29f6-6711-4f0e-ab9a-7a05061fec98" providerId="AD" clId="Web-{42ADFD24-64E5-C478-FE79-4295B7233FBB}" dt="2024-02-14T17:13:27.386" v="32" actId="1076"/>
          <ac:spMkLst>
            <pc:docMk/>
            <pc:sldMk cId="1762567050" sldId="269"/>
            <ac:spMk id="4" creationId="{8FC6C1AD-1634-EBF8-236B-C2FF98E79D48}"/>
          </ac:spMkLst>
        </pc:spChg>
        <pc:spChg chg="mod">
          <ac:chgData name="Karem Ximena Franco Mora" userId="S::prof.sopadmisiones1@usta.edu.co::61db29f6-6711-4f0e-ab9a-7a05061fec98" providerId="AD" clId="Web-{42ADFD24-64E5-C478-FE79-4295B7233FBB}" dt="2024-02-14T17:13:24.636" v="31" actId="1076"/>
          <ac:spMkLst>
            <pc:docMk/>
            <pc:sldMk cId="1762567050" sldId="269"/>
            <ac:spMk id="5" creationId="{4445C46E-128F-01F3-C25A-45304F4BD1E5}"/>
          </ac:spMkLst>
        </pc:spChg>
        <pc:spChg chg="del">
          <ac:chgData name="Karem Ximena Franco Mora" userId="S::prof.sopadmisiones1@usta.edu.co::61db29f6-6711-4f0e-ab9a-7a05061fec98" providerId="AD" clId="Web-{42ADFD24-64E5-C478-FE79-4295B7233FBB}" dt="2024-02-14T17:11:58.414" v="25"/>
          <ac:spMkLst>
            <pc:docMk/>
            <pc:sldMk cId="1762567050" sldId="269"/>
            <ac:spMk id="6" creationId="{B7463DEE-A83A-4DD3-33D6-7A26CDCE0AA5}"/>
          </ac:spMkLst>
        </pc:spChg>
        <pc:picChg chg="add mod ord">
          <ac:chgData name="Karem Ximena Franco Mora" userId="S::prof.sopadmisiones1@usta.edu.co::61db29f6-6711-4f0e-ab9a-7a05061fec98" providerId="AD" clId="Web-{42ADFD24-64E5-C478-FE79-4295B7233FBB}" dt="2024-02-14T17:15:32.704" v="89"/>
          <ac:picMkLst>
            <pc:docMk/>
            <pc:sldMk cId="1762567050" sldId="269"/>
            <ac:picMk id="2" creationId="{14BC437C-CCAB-3BF5-E489-72E43E0335FF}"/>
          </ac:picMkLst>
        </pc:picChg>
      </pc:sldChg>
      <pc:sldChg chg="new del">
        <pc:chgData name="Karem Ximena Franco Mora" userId="S::prof.sopadmisiones1@usta.edu.co::61db29f6-6711-4f0e-ab9a-7a05061fec98" providerId="AD" clId="Web-{42ADFD24-64E5-C478-FE79-4295B7233FBB}" dt="2024-02-14T17:13:52.434" v="35"/>
        <pc:sldMkLst>
          <pc:docMk/>
          <pc:sldMk cId="1283415923" sldId="271"/>
        </pc:sldMkLst>
      </pc:sldChg>
      <pc:sldChg chg="add replId">
        <pc:chgData name="Karem Ximena Franco Mora" userId="S::prof.sopadmisiones1@usta.edu.co::61db29f6-6711-4f0e-ab9a-7a05061fec98" providerId="AD" clId="Web-{42ADFD24-64E5-C478-FE79-4295B7233FBB}" dt="2024-02-14T17:13:56.778" v="36"/>
        <pc:sldMkLst>
          <pc:docMk/>
          <pc:sldMk cId="2589886369" sldId="271"/>
        </pc:sldMkLst>
      </pc:sldChg>
    </pc:docChg>
  </pc:docChgLst>
  <pc:docChgLst>
    <pc:chgData name="Karem Ximena Franco Mora" userId="S::prof.sopadmisiones1@usta.edu.co::61db29f6-6711-4f0e-ab9a-7a05061fec98" providerId="AD" clId="Web-{32639ABA-9643-484F-A80E-42521884BA8A}"/>
    <pc:docChg chg="modSld">
      <pc:chgData name="Karem Ximena Franco Mora" userId="S::prof.sopadmisiones1@usta.edu.co::61db29f6-6711-4f0e-ab9a-7a05061fec98" providerId="AD" clId="Web-{32639ABA-9643-484F-A80E-42521884BA8A}" dt="2024-02-14T17:16:53.484" v="1"/>
      <pc:docMkLst>
        <pc:docMk/>
      </pc:docMkLst>
      <pc:sldChg chg="addSp delSp addAnim delAnim">
        <pc:chgData name="Karem Ximena Franco Mora" userId="S::prof.sopadmisiones1@usta.edu.co::61db29f6-6711-4f0e-ab9a-7a05061fec98" providerId="AD" clId="Web-{32639ABA-9643-484F-A80E-42521884BA8A}" dt="2024-02-14T17:16:53.484" v="1"/>
        <pc:sldMkLst>
          <pc:docMk/>
          <pc:sldMk cId="1762567050" sldId="269"/>
        </pc:sldMkLst>
        <pc:picChg chg="add del">
          <ac:chgData name="Karem Ximena Franco Mora" userId="S::prof.sopadmisiones1@usta.edu.co::61db29f6-6711-4f0e-ab9a-7a05061fec98" providerId="AD" clId="Web-{32639ABA-9643-484F-A80E-42521884BA8A}" dt="2024-02-14T17:16:53.484" v="1"/>
          <ac:picMkLst>
            <pc:docMk/>
            <pc:sldMk cId="1762567050" sldId="269"/>
            <ac:picMk id="2" creationId="{14BC437C-CCAB-3BF5-E489-72E43E0335FF}"/>
          </ac:picMkLst>
        </pc:picChg>
      </pc:sldChg>
    </pc:docChg>
  </pc:docChgLst>
  <pc:docChgLst>
    <pc:chgData name="Karem Ximena Franco Mora" userId="S::prof.sopadmisiones1@usta.edu.co::61db29f6-6711-4f0e-ab9a-7a05061fec98" providerId="AD" clId="Web-{AE2A578C-6C56-286A-CA7B-C27F2F33155E}"/>
    <pc:docChg chg="modSld">
      <pc:chgData name="Karem Ximena Franco Mora" userId="S::prof.sopadmisiones1@usta.edu.co::61db29f6-6711-4f0e-ab9a-7a05061fec98" providerId="AD" clId="Web-{AE2A578C-6C56-286A-CA7B-C27F2F33155E}" dt="2024-02-14T20:04:49.610" v="0"/>
      <pc:docMkLst>
        <pc:docMk/>
      </pc:docMkLst>
      <pc:sldChg chg="delSp">
        <pc:chgData name="Karem Ximena Franco Mora" userId="S::prof.sopadmisiones1@usta.edu.co::61db29f6-6711-4f0e-ab9a-7a05061fec98" providerId="AD" clId="Web-{AE2A578C-6C56-286A-CA7B-C27F2F33155E}" dt="2024-02-14T20:04:49.610" v="0"/>
        <pc:sldMkLst>
          <pc:docMk/>
          <pc:sldMk cId="95249758" sldId="270"/>
        </pc:sldMkLst>
        <pc:spChg chg="del">
          <ac:chgData name="Karem Ximena Franco Mora" userId="S::prof.sopadmisiones1@usta.edu.co::61db29f6-6711-4f0e-ab9a-7a05061fec98" providerId="AD" clId="Web-{AE2A578C-6C56-286A-CA7B-C27F2F33155E}" dt="2024-02-14T20:04:49.610" v="0"/>
          <ac:spMkLst>
            <pc:docMk/>
            <pc:sldMk cId="95249758" sldId="270"/>
            <ac:spMk id="10" creationId="{0252B8A2-CBDC-38C2-62EE-2D6A0D9AFB99}"/>
          </ac:spMkLst>
        </pc:spChg>
      </pc:sldChg>
    </pc:docChg>
  </pc:docChgLst>
  <pc:docChgLst>
    <pc:chgData name="Karem Ximena Franco Mora" userId="S::prof.sopadmisiones1@usta.edu.co::61db29f6-6711-4f0e-ab9a-7a05061fec98" providerId="AD" clId="Web-{F18F5CEC-E4C4-17EB-96EC-F954D30B9522}"/>
    <pc:docChg chg="addSld delSld modSld">
      <pc:chgData name="Karem Ximena Franco Mora" userId="S::prof.sopadmisiones1@usta.edu.co::61db29f6-6711-4f0e-ab9a-7a05061fec98" providerId="AD" clId="Web-{F18F5CEC-E4C4-17EB-96EC-F954D30B9522}" dt="2024-02-14T20:08:16.009" v="11"/>
      <pc:docMkLst>
        <pc:docMk/>
      </pc:docMkLst>
      <pc:sldChg chg="add">
        <pc:chgData name="Karem Ximena Franco Mora" userId="S::prof.sopadmisiones1@usta.edu.co::61db29f6-6711-4f0e-ab9a-7a05061fec98" providerId="AD" clId="Web-{F18F5CEC-E4C4-17EB-96EC-F954D30B9522}" dt="2024-02-14T20:07:27.195" v="0"/>
        <pc:sldMkLst>
          <pc:docMk/>
          <pc:sldMk cId="1670541968" sldId="256"/>
        </pc:sldMkLst>
      </pc:sldChg>
      <pc:sldChg chg="del">
        <pc:chgData name="Karem Ximena Franco Mora" userId="S::prof.sopadmisiones1@usta.edu.co::61db29f6-6711-4f0e-ab9a-7a05061fec98" providerId="AD" clId="Web-{F18F5CEC-E4C4-17EB-96EC-F954D30B9522}" dt="2024-02-14T20:08:13.946" v="8"/>
        <pc:sldMkLst>
          <pc:docMk/>
          <pc:sldMk cId="261163392" sldId="261"/>
        </pc:sldMkLst>
      </pc:sldChg>
      <pc:sldChg chg="add">
        <pc:chgData name="Karem Ximena Franco Mora" userId="S::prof.sopadmisiones1@usta.edu.co::61db29f6-6711-4f0e-ab9a-7a05061fec98" providerId="AD" clId="Web-{F18F5CEC-E4C4-17EB-96EC-F954D30B9522}" dt="2024-02-14T20:08:07.758" v="4"/>
        <pc:sldMkLst>
          <pc:docMk/>
          <pc:sldMk cId="3980014547" sldId="265"/>
        </pc:sldMkLst>
      </pc:sldChg>
      <pc:sldChg chg="del">
        <pc:chgData name="Karem Ximena Franco Mora" userId="S::prof.sopadmisiones1@usta.edu.co::61db29f6-6711-4f0e-ab9a-7a05061fec98" providerId="AD" clId="Web-{F18F5CEC-E4C4-17EB-96EC-F954D30B9522}" dt="2024-02-14T20:08:10.430" v="5"/>
        <pc:sldMkLst>
          <pc:docMk/>
          <pc:sldMk cId="3574710907" sldId="266"/>
        </pc:sldMkLst>
      </pc:sldChg>
      <pc:sldChg chg="add">
        <pc:chgData name="Karem Ximena Franco Mora" userId="S::prof.sopadmisiones1@usta.edu.co::61db29f6-6711-4f0e-ab9a-7a05061fec98" providerId="AD" clId="Web-{F18F5CEC-E4C4-17EB-96EC-F954D30B9522}" dt="2024-02-14T20:08:01.368" v="3"/>
        <pc:sldMkLst>
          <pc:docMk/>
          <pc:sldMk cId="1762567050" sldId="269"/>
        </pc:sldMkLst>
      </pc:sldChg>
      <pc:sldChg chg="addSp">
        <pc:chgData name="Karem Ximena Franco Mora" userId="S::prof.sopadmisiones1@usta.edu.co::61db29f6-6711-4f0e-ab9a-7a05061fec98" providerId="AD" clId="Web-{F18F5CEC-E4C4-17EB-96EC-F954D30B9522}" dt="2024-02-14T20:07:40.679" v="2"/>
        <pc:sldMkLst>
          <pc:docMk/>
          <pc:sldMk cId="95249758" sldId="270"/>
        </pc:sldMkLst>
        <pc:spChg chg="add">
          <ac:chgData name="Karem Ximena Franco Mora" userId="S::prof.sopadmisiones1@usta.edu.co::61db29f6-6711-4f0e-ab9a-7a05061fec98" providerId="AD" clId="Web-{F18F5CEC-E4C4-17EB-96EC-F954D30B9522}" dt="2024-02-14T20:07:32.195" v="1"/>
          <ac:spMkLst>
            <pc:docMk/>
            <pc:sldMk cId="95249758" sldId="270"/>
            <ac:spMk id="4" creationId="{C6071261-52C2-02AC-5472-213AC25D312A}"/>
          </ac:spMkLst>
        </pc:spChg>
        <pc:spChg chg="add">
          <ac:chgData name="Karem Ximena Franco Mora" userId="S::prof.sopadmisiones1@usta.edu.co::61db29f6-6711-4f0e-ab9a-7a05061fec98" providerId="AD" clId="Web-{F18F5CEC-E4C4-17EB-96EC-F954D30B9522}" dt="2024-02-14T20:07:40.679" v="2"/>
          <ac:spMkLst>
            <pc:docMk/>
            <pc:sldMk cId="95249758" sldId="270"/>
            <ac:spMk id="5" creationId="{0252B8A2-CBDC-38C2-62EE-2D6A0D9AFB99}"/>
          </ac:spMkLst>
        </pc:spChg>
      </pc:sldChg>
      <pc:sldChg chg="del">
        <pc:chgData name="Karem Ximena Franco Mora" userId="S::prof.sopadmisiones1@usta.edu.co::61db29f6-6711-4f0e-ab9a-7a05061fec98" providerId="AD" clId="Web-{F18F5CEC-E4C4-17EB-96EC-F954D30B9522}" dt="2024-02-14T20:08:13.618" v="7"/>
        <pc:sldMkLst>
          <pc:docMk/>
          <pc:sldMk cId="2794246763" sldId="273"/>
        </pc:sldMkLst>
      </pc:sldChg>
      <pc:sldChg chg="del">
        <pc:chgData name="Karem Ximena Franco Mora" userId="S::prof.sopadmisiones1@usta.edu.co::61db29f6-6711-4f0e-ab9a-7a05061fec98" providerId="AD" clId="Web-{F18F5CEC-E4C4-17EB-96EC-F954D30B9522}" dt="2024-02-14T20:08:12.415" v="6"/>
        <pc:sldMkLst>
          <pc:docMk/>
          <pc:sldMk cId="894265899" sldId="274"/>
        </pc:sldMkLst>
      </pc:sldChg>
      <pc:sldChg chg="del">
        <pc:chgData name="Karem Ximena Franco Mora" userId="S::prof.sopadmisiones1@usta.edu.co::61db29f6-6711-4f0e-ab9a-7a05061fec98" providerId="AD" clId="Web-{F18F5CEC-E4C4-17EB-96EC-F954D30B9522}" dt="2024-02-14T20:08:14.743" v="9"/>
        <pc:sldMkLst>
          <pc:docMk/>
          <pc:sldMk cId="1028749813" sldId="275"/>
        </pc:sldMkLst>
      </pc:sldChg>
      <pc:sldChg chg="del">
        <pc:chgData name="Karem Ximena Franco Mora" userId="S::prof.sopadmisiones1@usta.edu.co::61db29f6-6711-4f0e-ab9a-7a05061fec98" providerId="AD" clId="Web-{F18F5CEC-E4C4-17EB-96EC-F954D30B9522}" dt="2024-02-14T20:08:15.618" v="10"/>
        <pc:sldMkLst>
          <pc:docMk/>
          <pc:sldMk cId="335215277" sldId="276"/>
        </pc:sldMkLst>
      </pc:sldChg>
      <pc:sldChg chg="del">
        <pc:chgData name="Karem Ximena Franco Mora" userId="S::prof.sopadmisiones1@usta.edu.co::61db29f6-6711-4f0e-ab9a-7a05061fec98" providerId="AD" clId="Web-{F18F5CEC-E4C4-17EB-96EC-F954D30B9522}" dt="2024-02-14T20:08:16.009" v="11"/>
        <pc:sldMkLst>
          <pc:docMk/>
          <pc:sldMk cId="4151925103" sldId="277"/>
        </pc:sldMkLst>
      </pc:sldChg>
    </pc:docChg>
  </pc:docChgLst>
  <pc:docChgLst>
    <pc:chgData name="Diana Milena Vargas Rodriguez" userId="S::prof.sopadmisiones3@usta.edu.co::66c711c6-e90f-4893-8b82-64159fb18713" providerId="AD" clId="Web-{90978F14-E459-0F40-03CD-AEAE257A8870}"/>
    <pc:docChg chg="addSld delSld modSld sldOrd">
      <pc:chgData name="Diana Milena Vargas Rodriguez" userId="S::prof.sopadmisiones3@usta.edu.co::66c711c6-e90f-4893-8b82-64159fb18713" providerId="AD" clId="Web-{90978F14-E459-0F40-03CD-AEAE257A8870}" dt="2024-02-14T20:01:07.983" v="292"/>
      <pc:docMkLst>
        <pc:docMk/>
      </pc:docMkLst>
      <pc:sldChg chg="del">
        <pc:chgData name="Diana Milena Vargas Rodriguez" userId="S::prof.sopadmisiones3@usta.edu.co::66c711c6-e90f-4893-8b82-64159fb18713" providerId="AD" clId="Web-{90978F14-E459-0F40-03CD-AEAE257A8870}" dt="2024-02-14T19:20:48.216" v="90"/>
        <pc:sldMkLst>
          <pc:docMk/>
          <pc:sldMk cId="1670541968" sldId="256"/>
        </pc:sldMkLst>
      </pc:sldChg>
      <pc:sldChg chg="addSp delSp modSp">
        <pc:chgData name="Diana Milena Vargas Rodriguez" userId="S::prof.sopadmisiones3@usta.edu.co::66c711c6-e90f-4893-8b82-64159fb18713" providerId="AD" clId="Web-{90978F14-E459-0F40-03CD-AEAE257A8870}" dt="2024-02-14T19:24:32.565" v="117"/>
        <pc:sldMkLst>
          <pc:docMk/>
          <pc:sldMk cId="1555803211" sldId="259"/>
        </pc:sldMkLst>
        <pc:spChg chg="add del mod">
          <ac:chgData name="Diana Milena Vargas Rodriguez" userId="S::prof.sopadmisiones3@usta.edu.co::66c711c6-e90f-4893-8b82-64159fb18713" providerId="AD" clId="Web-{90978F14-E459-0F40-03CD-AEAE257A8870}" dt="2024-02-14T19:24:32.565" v="117"/>
          <ac:spMkLst>
            <pc:docMk/>
            <pc:sldMk cId="1555803211" sldId="259"/>
            <ac:spMk id="5" creationId="{B0997B68-75A5-0F59-2E33-7BF87BC2FF23}"/>
          </ac:spMkLst>
        </pc:spChg>
      </pc:sldChg>
      <pc:sldChg chg="addSp delSp modSp mod setBg">
        <pc:chgData name="Diana Milena Vargas Rodriguez" userId="S::prof.sopadmisiones3@usta.edu.co::66c711c6-e90f-4893-8b82-64159fb18713" providerId="AD" clId="Web-{90978F14-E459-0F40-03CD-AEAE257A8870}" dt="2024-02-14T19:44:28.369" v="279"/>
        <pc:sldMkLst>
          <pc:docMk/>
          <pc:sldMk cId="261163392" sldId="261"/>
        </pc:sldMkLst>
        <pc:spChg chg="add del mod">
          <ac:chgData name="Diana Milena Vargas Rodriguez" userId="S::prof.sopadmisiones3@usta.edu.co::66c711c6-e90f-4893-8b82-64159fb18713" providerId="AD" clId="Web-{90978F14-E459-0F40-03CD-AEAE257A8870}" dt="2024-02-14T19:35:01.108" v="217"/>
          <ac:spMkLst>
            <pc:docMk/>
            <pc:sldMk cId="261163392" sldId="261"/>
            <ac:spMk id="3" creationId="{C2A642B2-9A68-49E9-FDA6-C191786514AE}"/>
          </ac:spMkLst>
        </pc:spChg>
        <pc:spChg chg="add del mod">
          <ac:chgData name="Diana Milena Vargas Rodriguez" userId="S::prof.sopadmisiones3@usta.edu.co::66c711c6-e90f-4893-8b82-64159fb18713" providerId="AD" clId="Web-{90978F14-E459-0F40-03CD-AEAE257A8870}" dt="2024-02-14T19:35:00.780" v="216"/>
          <ac:spMkLst>
            <pc:docMk/>
            <pc:sldMk cId="261163392" sldId="261"/>
            <ac:spMk id="4" creationId="{6B2A4A6E-7AE0-B065-03C0-E00FBE48492F}"/>
          </ac:spMkLst>
        </pc:spChg>
        <pc:spChg chg="add del mod">
          <ac:chgData name="Diana Milena Vargas Rodriguez" userId="S::prof.sopadmisiones3@usta.edu.co::66c711c6-e90f-4893-8b82-64159fb18713" providerId="AD" clId="Web-{90978F14-E459-0F40-03CD-AEAE257A8870}" dt="2024-02-14T19:34:59.702" v="215"/>
          <ac:spMkLst>
            <pc:docMk/>
            <pc:sldMk cId="261163392" sldId="261"/>
            <ac:spMk id="5" creationId="{0A630EFE-B80F-29B7-8C09-E02819E5C344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9:02.910" v="252"/>
          <ac:spMkLst>
            <pc:docMk/>
            <pc:sldMk cId="261163392" sldId="261"/>
            <ac:spMk id="6" creationId="{E8C8CBF0-3219-778F-BBAF-3F71AF0298D1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9:02.410" v="251"/>
          <ac:spMkLst>
            <pc:docMk/>
            <pc:sldMk cId="261163392" sldId="261"/>
            <ac:spMk id="7" creationId="{C6FBF1C4-F3F1-9880-4624-AEF743CEA6B4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1:21.979" v="153"/>
          <ac:spMkLst>
            <pc:docMk/>
            <pc:sldMk cId="261163392" sldId="261"/>
            <ac:spMk id="8" creationId="{42A4FC2C-047E-45A5-965D-8E1E3BF09BC6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9:01.754" v="250"/>
          <ac:spMkLst>
            <pc:docMk/>
            <pc:sldMk cId="261163392" sldId="261"/>
            <ac:spMk id="9" creationId="{937E87E2-46F6-266B-6A7E-0F3A54B1C1B9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30:54.291" v="144"/>
          <ac:spMkLst>
            <pc:docMk/>
            <pc:sldMk cId="261163392" sldId="261"/>
            <ac:spMk id="10" creationId="{7CEA65A4-0EDF-23C8-ECA2-1C71FA1B381D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30:56.900" v="145"/>
          <ac:spMkLst>
            <pc:docMk/>
            <pc:sldMk cId="261163392" sldId="261"/>
            <ac:spMk id="11" creationId="{2497A0DD-DDEE-E61B-6CA6-1F7F369BBBDA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1:21.979" v="153"/>
          <ac:spMkLst>
            <pc:docMk/>
            <pc:sldMk cId="261163392" sldId="261"/>
            <ac:spMk id="12" creationId="{AB8C311F-7253-4AED-9701-7FC0708C41C7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30:58.494" v="146"/>
          <ac:spMkLst>
            <pc:docMk/>
            <pc:sldMk cId="261163392" sldId="261"/>
            <ac:spMk id="13" creationId="{26C09A0F-1015-6D53-BF82-98FA0505D5B3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1:21.979" v="153"/>
          <ac:spMkLst>
            <pc:docMk/>
            <pc:sldMk cId="261163392" sldId="261"/>
            <ac:spMk id="14" creationId="{E2384209-CB15-4CDF-9D31-C44FD9A3F20D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1:21.979" v="153"/>
          <ac:spMkLst>
            <pc:docMk/>
            <pc:sldMk cId="261163392" sldId="261"/>
            <ac:spMk id="16" creationId="{2633B3B5-CC90-43F0-8714-D31D1F3F0209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31:00.916" v="149"/>
          <ac:spMkLst>
            <pc:docMk/>
            <pc:sldMk cId="261163392" sldId="261"/>
            <ac:spMk id="18" creationId="{E311F07C-0629-35E8-2D6C-104368875F78}"/>
          </ac:spMkLst>
        </pc:spChg>
        <pc:spChg chg="add del">
          <ac:chgData name="Diana Milena Vargas Rodriguez" userId="S::prof.sopadmisiones3@usta.edu.co::66c711c6-e90f-4893-8b82-64159fb18713" providerId="AD" clId="Web-{90978F14-E459-0F40-03CD-AEAE257A8870}" dt="2024-02-14T19:31:21.979" v="153"/>
          <ac:spMkLst>
            <pc:docMk/>
            <pc:sldMk cId="261163392" sldId="261"/>
            <ac:spMk id="19" creationId="{A8D57A06-A426-446D-B02C-A2DC6B62E45E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2:23.539" v="257" actId="14100"/>
          <ac:spMkLst>
            <pc:docMk/>
            <pc:sldMk cId="261163392" sldId="261"/>
            <ac:spMk id="20" creationId="{34C9F4DB-6B5B-E99F-9D0B-9ABAB4EA396E}"/>
          </ac:spMkLst>
        </pc:spChg>
        <pc:spChg chg="add del mod">
          <ac:chgData name="Diana Milena Vargas Rodriguez" userId="S::prof.sopadmisiones3@usta.edu.co::66c711c6-e90f-4893-8b82-64159fb18713" providerId="AD" clId="Web-{90978F14-E459-0F40-03CD-AEAE257A8870}" dt="2024-02-14T19:39:03.488" v="253"/>
          <ac:spMkLst>
            <pc:docMk/>
            <pc:sldMk cId="261163392" sldId="261"/>
            <ac:spMk id="21" creationId="{C6621872-381A-5D67-D76D-A46926AE72A0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2:29.351" v="258" actId="14100"/>
          <ac:spMkLst>
            <pc:docMk/>
            <pc:sldMk cId="261163392" sldId="261"/>
            <ac:spMk id="22" creationId="{B00D8F98-0543-8CC4-3226-4FFDCE447B46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2:32.226" v="259" actId="14100"/>
          <ac:spMkLst>
            <pc:docMk/>
            <pc:sldMk cId="261163392" sldId="261"/>
            <ac:spMk id="23" creationId="{90CE2472-2255-BAB1-4188-F53F36C7C984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2:40.242" v="261" actId="14100"/>
          <ac:spMkLst>
            <pc:docMk/>
            <pc:sldMk cId="261163392" sldId="261"/>
            <ac:spMk id="24" creationId="{164B9E39-4627-6D44-0889-F170A2D3A6B8}"/>
          </ac:spMkLst>
        </pc:spChg>
        <pc:spChg chg="add">
          <ac:chgData name="Diana Milena Vargas Rodriguez" userId="S::prof.sopadmisiones3@usta.edu.co::66c711c6-e90f-4893-8b82-64159fb18713" providerId="AD" clId="Web-{90978F14-E459-0F40-03CD-AEAE257A8870}" dt="2024-02-14T19:44:28.369" v="279"/>
          <ac:spMkLst>
            <pc:docMk/>
            <pc:sldMk cId="261163392" sldId="261"/>
            <ac:spMk id="26" creationId="{52A8E393-2908-2D05-BAFC-A3184C1760C5}"/>
          </ac:spMkLst>
        </pc:spChg>
        <pc:picChg chg="add mod">
          <ac:chgData name="Diana Milena Vargas Rodriguez" userId="S::prof.sopadmisiones3@usta.edu.co::66c711c6-e90f-4893-8b82-64159fb18713" providerId="AD" clId="Web-{90978F14-E459-0F40-03CD-AEAE257A8870}" dt="2024-02-14T19:39:21.988" v="256" actId="1076"/>
          <ac:picMkLst>
            <pc:docMk/>
            <pc:sldMk cId="261163392" sldId="261"/>
            <ac:picMk id="2" creationId="{D5DC3368-1E9D-0D03-7EE7-EF8A6D10424D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30:59.244" v="147"/>
          <ac:picMkLst>
            <pc:docMk/>
            <pc:sldMk cId="261163392" sldId="261"/>
            <ac:picMk id="15" creationId="{4162B493-5AE6-3B97-3202-0D80B9EB0641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30:59.697" v="148"/>
          <ac:picMkLst>
            <pc:docMk/>
            <pc:sldMk cId="261163392" sldId="261"/>
            <ac:picMk id="17" creationId="{313B0D74-361B-EE64-5D3C-C8CDBDD1CD17}"/>
          </ac:picMkLst>
        </pc:picChg>
      </pc:sldChg>
      <pc:sldChg chg="addSp delSp modSp delAnim">
        <pc:chgData name="Diana Milena Vargas Rodriguez" userId="S::prof.sopadmisiones3@usta.edu.co::66c711c6-e90f-4893-8b82-64159fb18713" providerId="AD" clId="Web-{90978F14-E459-0F40-03CD-AEAE257A8870}" dt="2024-02-14T20:00:14.872" v="287" actId="20577"/>
        <pc:sldMkLst>
          <pc:docMk/>
          <pc:sldMk cId="3574710907" sldId="266"/>
        </pc:sldMkLst>
        <pc:spChg chg="add mod">
          <ac:chgData name="Diana Milena Vargas Rodriguez" userId="S::prof.sopadmisiones3@usta.edu.co::66c711c6-e90f-4893-8b82-64159fb18713" providerId="AD" clId="Web-{90978F14-E459-0F40-03CD-AEAE257A8870}" dt="2024-02-14T20:00:14.872" v="287" actId="20577"/>
          <ac:spMkLst>
            <pc:docMk/>
            <pc:sldMk cId="3574710907" sldId="266"/>
            <ac:spMk id="2" creationId="{A8D9B618-4C2D-8378-9CA9-CE0AD347CFE9}"/>
          </ac:spMkLst>
        </pc:spChg>
        <pc:spChg chg="del mod">
          <ac:chgData name="Diana Milena Vargas Rodriguez" userId="S::prof.sopadmisiones3@usta.edu.co::66c711c6-e90f-4893-8b82-64159fb18713" providerId="AD" clId="Web-{90978F14-E459-0F40-03CD-AEAE257A8870}" dt="2024-02-14T20:00:12.200" v="285"/>
          <ac:spMkLst>
            <pc:docMk/>
            <pc:sldMk cId="3574710907" sldId="266"/>
            <ac:spMk id="4" creationId="{0040680A-98A2-CE98-AE54-C05E7405EE46}"/>
          </ac:spMkLst>
        </pc:spChg>
        <pc:spChg chg="del mod">
          <ac:chgData name="Diana Milena Vargas Rodriguez" userId="S::prof.sopadmisiones3@usta.edu.co::66c711c6-e90f-4893-8b82-64159fb18713" providerId="AD" clId="Web-{90978F14-E459-0F40-03CD-AEAE257A8870}" dt="2024-02-14T20:00:12.732" v="286"/>
          <ac:spMkLst>
            <pc:docMk/>
            <pc:sldMk cId="3574710907" sldId="266"/>
            <ac:spMk id="9" creationId="{9D8C4A09-EC5D-477D-F977-8359CB9DCA29}"/>
          </ac:spMkLst>
        </pc:spChg>
        <pc:picChg chg="del mod">
          <ac:chgData name="Diana Milena Vargas Rodriguez" userId="S::prof.sopadmisiones3@usta.edu.co::66c711c6-e90f-4893-8b82-64159fb18713" providerId="AD" clId="Web-{90978F14-E459-0F40-03CD-AEAE257A8870}" dt="2024-02-14T20:00:11.497" v="284"/>
          <ac:picMkLst>
            <pc:docMk/>
            <pc:sldMk cId="3574710907" sldId="266"/>
            <ac:picMk id="3" creationId="{0B27A0CD-8425-7101-D20F-C6B35CF778CE}"/>
          </ac:picMkLst>
        </pc:picChg>
      </pc:sldChg>
      <pc:sldChg chg="modSp del">
        <pc:chgData name="Diana Milena Vargas Rodriguez" userId="S::prof.sopadmisiones3@usta.edu.co::66c711c6-e90f-4893-8b82-64159fb18713" providerId="AD" clId="Web-{90978F14-E459-0F40-03CD-AEAE257A8870}" dt="2024-02-14T19:31:49.418" v="159"/>
        <pc:sldMkLst>
          <pc:docMk/>
          <pc:sldMk cId="1871353416" sldId="267"/>
        </pc:sldMkLst>
        <pc:picChg chg="mod">
          <ac:chgData name="Diana Milena Vargas Rodriguez" userId="S::prof.sopadmisiones3@usta.edu.co::66c711c6-e90f-4893-8b82-64159fb18713" providerId="AD" clId="Web-{90978F14-E459-0F40-03CD-AEAE257A8870}" dt="2024-02-14T15:56:46.031" v="0" actId="1076"/>
          <ac:picMkLst>
            <pc:docMk/>
            <pc:sldMk cId="1871353416" sldId="267"/>
            <ac:picMk id="11" creationId="{0205C33D-045C-6B94-74C2-23BA33482E6E}"/>
          </ac:picMkLst>
        </pc:picChg>
      </pc:sldChg>
      <pc:sldChg chg="addSp delSp modSp del">
        <pc:chgData name="Diana Milena Vargas Rodriguez" userId="S::prof.sopadmisiones3@usta.edu.co::66c711c6-e90f-4893-8b82-64159fb18713" providerId="AD" clId="Web-{90978F14-E459-0F40-03CD-AEAE257A8870}" dt="2024-02-14T19:22:53.328" v="103"/>
        <pc:sldMkLst>
          <pc:docMk/>
          <pc:sldMk cId="1762567050" sldId="269"/>
        </pc:sldMkLst>
        <pc:spChg chg="add del mod">
          <ac:chgData name="Diana Milena Vargas Rodriguez" userId="S::prof.sopadmisiones3@usta.edu.co::66c711c6-e90f-4893-8b82-64159fb18713" providerId="AD" clId="Web-{90978F14-E459-0F40-03CD-AEAE257A8870}" dt="2024-02-14T19:22:51.766" v="102"/>
          <ac:spMkLst>
            <pc:docMk/>
            <pc:sldMk cId="1762567050" sldId="269"/>
            <ac:spMk id="3" creationId="{A8D9B618-4C2D-8378-9CA9-CE0AD347CFE9}"/>
          </ac:spMkLst>
        </pc:spChg>
      </pc:sldChg>
      <pc:sldChg chg="delSp modSp">
        <pc:chgData name="Diana Milena Vargas Rodriguez" userId="S::prof.sopadmisiones3@usta.edu.co::66c711c6-e90f-4893-8b82-64159fb18713" providerId="AD" clId="Web-{90978F14-E459-0F40-03CD-AEAE257A8870}" dt="2024-02-14T20:00:06.419" v="283" actId="20577"/>
        <pc:sldMkLst>
          <pc:docMk/>
          <pc:sldMk cId="95249758" sldId="270"/>
        </pc:sldMkLst>
        <pc:spChg chg="del mod">
          <ac:chgData name="Diana Milena Vargas Rodriguez" userId="S::prof.sopadmisiones3@usta.edu.co::66c711c6-e90f-4893-8b82-64159fb18713" providerId="AD" clId="Web-{90978F14-E459-0F40-03CD-AEAE257A8870}" dt="2024-02-14T20:00:04.403" v="282"/>
          <ac:spMkLst>
            <pc:docMk/>
            <pc:sldMk cId="95249758" sldId="270"/>
            <ac:spMk id="4" creationId="{C6071261-52C2-02AC-5472-213AC25D312A}"/>
          </ac:spMkLst>
        </pc:spChg>
        <pc:spChg chg="mod">
          <ac:chgData name="Diana Milena Vargas Rodriguez" userId="S::prof.sopadmisiones3@usta.edu.co::66c711c6-e90f-4893-8b82-64159fb18713" providerId="AD" clId="Web-{90978F14-E459-0F40-03CD-AEAE257A8870}" dt="2024-02-14T20:00:06.419" v="283" actId="20577"/>
          <ac:spMkLst>
            <pc:docMk/>
            <pc:sldMk cId="95249758" sldId="270"/>
            <ac:spMk id="10" creationId="{0252B8A2-CBDC-38C2-62EE-2D6A0D9AFB99}"/>
          </ac:spMkLst>
        </pc:spChg>
        <pc:picChg chg="mod">
          <ac:chgData name="Diana Milena Vargas Rodriguez" userId="S::prof.sopadmisiones3@usta.edu.co::66c711c6-e90f-4893-8b82-64159fb18713" providerId="AD" clId="Web-{90978F14-E459-0F40-03CD-AEAE257A8870}" dt="2024-02-14T19:20:18.138" v="87" actId="1076"/>
          <ac:picMkLst>
            <pc:docMk/>
            <pc:sldMk cId="95249758" sldId="270"/>
            <ac:picMk id="2" creationId="{BB4A11B7-F0A4-7A8E-CA9A-F95CC4E766D6}"/>
          </ac:picMkLst>
        </pc:picChg>
      </pc:sldChg>
      <pc:sldChg chg="modSp del ord">
        <pc:chgData name="Diana Milena Vargas Rodriguez" userId="S::prof.sopadmisiones3@usta.edu.co::66c711c6-e90f-4893-8b82-64159fb18713" providerId="AD" clId="Web-{90978F14-E459-0F40-03CD-AEAE257A8870}" dt="2024-02-14T19:24:38.643" v="119"/>
        <pc:sldMkLst>
          <pc:docMk/>
          <pc:sldMk cId="2589886369" sldId="271"/>
        </pc:sldMkLst>
        <pc:spChg chg="mod">
          <ac:chgData name="Diana Milena Vargas Rodriguez" userId="S::prof.sopadmisiones3@usta.edu.co::66c711c6-e90f-4893-8b82-64159fb18713" providerId="AD" clId="Web-{90978F14-E459-0F40-03CD-AEAE257A8870}" dt="2024-02-14T19:22:00.671" v="99" actId="20577"/>
          <ac:spMkLst>
            <pc:docMk/>
            <pc:sldMk cId="2589886369" sldId="271"/>
            <ac:spMk id="20" creationId="{6186E105-1C59-5C58-E207-FD79E620F042}"/>
          </ac:spMkLst>
        </pc:spChg>
        <pc:spChg chg="mod">
          <ac:chgData name="Diana Milena Vargas Rodriguez" userId="S::prof.sopadmisiones3@usta.edu.co::66c711c6-e90f-4893-8b82-64159fb18713" providerId="AD" clId="Web-{90978F14-E459-0F40-03CD-AEAE257A8870}" dt="2024-02-14T19:22:07.234" v="101" actId="1076"/>
          <ac:spMkLst>
            <pc:docMk/>
            <pc:sldMk cId="2589886369" sldId="271"/>
            <ac:spMk id="24" creationId="{240E183E-2E6A-BD20-F7C3-B361D103B7E7}"/>
          </ac:spMkLst>
        </pc:spChg>
        <pc:spChg chg="mod">
          <ac:chgData name="Diana Milena Vargas Rodriguez" userId="S::prof.sopadmisiones3@usta.edu.co::66c711c6-e90f-4893-8b82-64159fb18713" providerId="AD" clId="Web-{90978F14-E459-0F40-03CD-AEAE257A8870}" dt="2024-02-14T19:21:40.467" v="95" actId="1076"/>
          <ac:spMkLst>
            <pc:docMk/>
            <pc:sldMk cId="2589886369" sldId="271"/>
            <ac:spMk id="27" creationId="{A1A34DA4-1734-A9F0-CB39-C2A5433C02AB}"/>
          </ac:spMkLst>
        </pc:spChg>
        <pc:spChg chg="mod">
          <ac:chgData name="Diana Milena Vargas Rodriguez" userId="S::prof.sopadmisiones3@usta.edu.co::66c711c6-e90f-4893-8b82-64159fb18713" providerId="AD" clId="Web-{90978F14-E459-0F40-03CD-AEAE257A8870}" dt="2024-02-14T19:21:44.514" v="96" actId="1076"/>
          <ac:spMkLst>
            <pc:docMk/>
            <pc:sldMk cId="2589886369" sldId="271"/>
            <ac:spMk id="36" creationId="{EB0AC453-D5FD-45DE-20C2-BC374E278F6B}"/>
          </ac:spMkLst>
        </pc:spChg>
      </pc:sldChg>
      <pc:sldChg chg="del">
        <pc:chgData name="Diana Milena Vargas Rodriguez" userId="S::prof.sopadmisiones3@usta.edu.co::66c711c6-e90f-4893-8b82-64159fb18713" providerId="AD" clId="Web-{90978F14-E459-0F40-03CD-AEAE257A8870}" dt="2024-02-14T19:26:00.035" v="137"/>
        <pc:sldMkLst>
          <pc:docMk/>
          <pc:sldMk cId="3921326865" sldId="272"/>
        </pc:sldMkLst>
      </pc:sldChg>
      <pc:sldChg chg="addSp delSp modSp addAnim">
        <pc:chgData name="Diana Milena Vargas Rodriguez" userId="S::prof.sopadmisiones3@usta.edu.co::66c711c6-e90f-4893-8b82-64159fb18713" providerId="AD" clId="Web-{90978F14-E459-0F40-03CD-AEAE257A8870}" dt="2024-02-14T19:26:33.036" v="143"/>
        <pc:sldMkLst>
          <pc:docMk/>
          <pc:sldMk cId="2794246763" sldId="273"/>
        </pc:sldMkLst>
        <pc:spChg chg="del">
          <ac:chgData name="Diana Milena Vargas Rodriguez" userId="S::prof.sopadmisiones3@usta.edu.co::66c711c6-e90f-4893-8b82-64159fb18713" providerId="AD" clId="Web-{90978F14-E459-0F40-03CD-AEAE257A8870}" dt="2024-02-14T19:25:37.066" v="120"/>
          <ac:spMkLst>
            <pc:docMk/>
            <pc:sldMk cId="2794246763" sldId="273"/>
            <ac:spMk id="4" creationId="{0040680A-98A2-CE98-AE54-C05E7405EE46}"/>
          </ac:spMkLst>
        </pc:spChg>
        <pc:spChg chg="add">
          <ac:chgData name="Diana Milena Vargas Rodriguez" userId="S::prof.sopadmisiones3@usta.edu.co::66c711c6-e90f-4893-8b82-64159fb18713" providerId="AD" clId="Web-{90978F14-E459-0F40-03CD-AEAE257A8870}" dt="2024-02-14T19:26:33.036" v="143"/>
          <ac:spMkLst>
            <pc:docMk/>
            <pc:sldMk cId="2794246763" sldId="273"/>
            <ac:spMk id="6" creationId="{EFBEEDF7-3F3F-A445-A493-75FCEDE3FAFC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25:38.894" v="121"/>
          <ac:spMkLst>
            <pc:docMk/>
            <pc:sldMk cId="2794246763" sldId="273"/>
            <ac:spMk id="9" creationId="{9D8C4A09-EC5D-477D-F977-8359CB9DCA29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25:39.957" v="122"/>
          <ac:spMkLst>
            <pc:docMk/>
            <pc:sldMk cId="2794246763" sldId="273"/>
            <ac:spMk id="10" creationId="{23D5AF38-30C2-03FB-4D67-9C8F2E77F48E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25:42.707" v="126"/>
          <ac:spMkLst>
            <pc:docMk/>
            <pc:sldMk cId="2794246763" sldId="273"/>
            <ac:spMk id="23" creationId="{2654CDE2-1D5B-A426-4EDB-9AE360C5BBCF}"/>
          </ac:spMkLst>
        </pc:spChg>
        <pc:spChg chg="del mod">
          <ac:chgData name="Diana Milena Vargas Rodriguez" userId="S::prof.sopadmisiones3@usta.edu.co::66c711c6-e90f-4893-8b82-64159fb18713" providerId="AD" clId="Web-{90978F14-E459-0F40-03CD-AEAE257A8870}" dt="2024-02-14T19:25:44.925" v="130"/>
          <ac:spMkLst>
            <pc:docMk/>
            <pc:sldMk cId="2794246763" sldId="273"/>
            <ac:spMk id="26" creationId="{CCB64BB3-7079-6EB3-0199-616AEE9D5AC4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25:47.769" v="132"/>
          <ac:spMkLst>
            <pc:docMk/>
            <pc:sldMk cId="2794246763" sldId="273"/>
            <ac:spMk id="28" creationId="{D2D2B5E8-404A-280B-97F7-FB69FF25A8B0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19:25:50.785" v="134"/>
          <ac:spMkLst>
            <pc:docMk/>
            <pc:sldMk cId="2794246763" sldId="273"/>
            <ac:spMk id="29" creationId="{2913CA99-34B4-3E1D-38AC-2BD6A5449710}"/>
          </ac:spMkLst>
        </pc:spChg>
        <pc:picChg chg="add">
          <ac:chgData name="Diana Milena Vargas Rodriguez" userId="S::prof.sopadmisiones3@usta.edu.co::66c711c6-e90f-4893-8b82-64159fb18713" providerId="AD" clId="Web-{90978F14-E459-0F40-03CD-AEAE257A8870}" dt="2024-02-14T19:25:57.082" v="136"/>
          <ac:picMkLst>
            <pc:docMk/>
            <pc:sldMk cId="2794246763" sldId="273"/>
            <ac:picMk id="3" creationId="{EA719224-5C09-BE83-6887-2BA4C63D81B9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43.957" v="127"/>
          <ac:picMkLst>
            <pc:docMk/>
            <pc:sldMk cId="2794246763" sldId="273"/>
            <ac:picMk id="12" creationId="{600F2347-E17B-0DF6-43D3-8FB7DD4F0B35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46.425" v="131"/>
          <ac:picMkLst>
            <pc:docMk/>
            <pc:sldMk cId="2794246763" sldId="273"/>
            <ac:picMk id="14" creationId="{35E42ABD-4630-A1AA-492F-B28E9368E443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49.394" v="133"/>
          <ac:picMkLst>
            <pc:docMk/>
            <pc:sldMk cId="2794246763" sldId="273"/>
            <ac:picMk id="16" creationId="{EA95B725-1864-023E-00FC-CF2A723135A0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52.097" v="135"/>
          <ac:picMkLst>
            <pc:docMk/>
            <pc:sldMk cId="2794246763" sldId="273"/>
            <ac:picMk id="22" creationId="{318DBAB3-C4C2-89A0-206F-C3F28ED68AEC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41.253" v="123"/>
          <ac:picMkLst>
            <pc:docMk/>
            <pc:sldMk cId="2794246763" sldId="273"/>
            <ac:picMk id="30" creationId="{593E73BD-B557-4873-094B-65C4F925B318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41.347" v="124"/>
          <ac:picMkLst>
            <pc:docMk/>
            <pc:sldMk cId="2794246763" sldId="273"/>
            <ac:picMk id="31" creationId="{88138863-F09D-0BFB-5811-E90578792543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19:25:41.441" v="125"/>
          <ac:picMkLst>
            <pc:docMk/>
            <pc:sldMk cId="2794246763" sldId="273"/>
            <ac:picMk id="32" creationId="{2A68E1A2-839E-8FBE-CEEE-01EAF1CE407F}"/>
          </ac:picMkLst>
        </pc:picChg>
      </pc:sldChg>
      <pc:sldChg chg="addSp delSp">
        <pc:chgData name="Diana Milena Vargas Rodriguez" userId="S::prof.sopadmisiones3@usta.edu.co::66c711c6-e90f-4893-8b82-64159fb18713" providerId="AD" clId="Web-{90978F14-E459-0F40-03CD-AEAE257A8870}" dt="2024-02-14T20:01:07.983" v="292"/>
        <pc:sldMkLst>
          <pc:docMk/>
          <pc:sldMk cId="894265899" sldId="274"/>
        </pc:sldMkLst>
        <pc:spChg chg="add">
          <ac:chgData name="Diana Milena Vargas Rodriguez" userId="S::prof.sopadmisiones3@usta.edu.co::66c711c6-e90f-4893-8b82-64159fb18713" providerId="AD" clId="Web-{90978F14-E459-0F40-03CD-AEAE257A8870}" dt="2024-02-14T19:24:33.877" v="118"/>
          <ac:spMkLst>
            <pc:docMk/>
            <pc:sldMk cId="894265899" sldId="274"/>
            <ac:spMk id="2" creationId="{B0997B68-75A5-0F59-2E33-7BF87BC2FF23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20:01:05.983" v="288"/>
          <ac:spMkLst>
            <pc:docMk/>
            <pc:sldMk cId="894265899" sldId="274"/>
            <ac:spMk id="3" creationId="{A1A7E158-53C5-CED8-66D2-14CA1F596DF8}"/>
          </ac:spMkLst>
        </pc:spChg>
        <pc:spChg chg="del">
          <ac:chgData name="Diana Milena Vargas Rodriguez" userId="S::prof.sopadmisiones3@usta.edu.co::66c711c6-e90f-4893-8b82-64159fb18713" providerId="AD" clId="Web-{90978F14-E459-0F40-03CD-AEAE257A8870}" dt="2024-02-14T20:01:07.045" v="289"/>
          <ac:spMkLst>
            <pc:docMk/>
            <pc:sldMk cId="894265899" sldId="274"/>
            <ac:spMk id="5" creationId="{1CEAF964-DBA1-D522-F1F5-73D3D5714B19}"/>
          </ac:spMkLst>
        </pc:spChg>
        <pc:picChg chg="del">
          <ac:chgData name="Diana Milena Vargas Rodriguez" userId="S::prof.sopadmisiones3@usta.edu.co::66c711c6-e90f-4893-8b82-64159fb18713" providerId="AD" clId="Web-{90978F14-E459-0F40-03CD-AEAE257A8870}" dt="2024-02-14T20:01:07.608" v="291"/>
          <ac:picMkLst>
            <pc:docMk/>
            <pc:sldMk cId="894265899" sldId="274"/>
            <ac:picMk id="30" creationId="{8CF20FEC-9408-1DF9-C19C-9CB0EE38569E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20:01:07.248" v="290"/>
          <ac:picMkLst>
            <pc:docMk/>
            <pc:sldMk cId="894265899" sldId="274"/>
            <ac:picMk id="32" creationId="{71B56244-4041-F5FD-0FDD-6DCA0FE55199}"/>
          </ac:picMkLst>
        </pc:picChg>
        <pc:picChg chg="del">
          <ac:chgData name="Diana Milena Vargas Rodriguez" userId="S::prof.sopadmisiones3@usta.edu.co::66c711c6-e90f-4893-8b82-64159fb18713" providerId="AD" clId="Web-{90978F14-E459-0F40-03CD-AEAE257A8870}" dt="2024-02-14T20:01:07.983" v="292"/>
          <ac:picMkLst>
            <pc:docMk/>
            <pc:sldMk cId="894265899" sldId="274"/>
            <ac:picMk id="34" creationId="{CA03A684-3822-3882-5F16-ECD44FB805AD}"/>
          </ac:picMkLst>
        </pc:picChg>
      </pc:sldChg>
      <pc:sldChg chg="addSp delSp modSp add del replId">
        <pc:chgData name="Diana Milena Vargas Rodriguez" userId="S::prof.sopadmisiones3@usta.edu.co::66c711c6-e90f-4893-8b82-64159fb18713" providerId="AD" clId="Web-{90978F14-E459-0F40-03CD-AEAE257A8870}" dt="2024-02-14T19:44:30.291" v="280"/>
        <pc:sldMkLst>
          <pc:docMk/>
          <pc:sldMk cId="1028749813" sldId="275"/>
        </pc:sldMkLst>
        <pc:spChg chg="add mod">
          <ac:chgData name="Diana Milena Vargas Rodriguez" userId="S::prof.sopadmisiones3@usta.edu.co::66c711c6-e90f-4893-8b82-64159fb18713" providerId="AD" clId="Web-{90978F14-E459-0F40-03CD-AEAE257A8870}" dt="2024-02-14T19:42:56.977" v="264" actId="1076"/>
          <ac:spMkLst>
            <pc:docMk/>
            <pc:sldMk cId="1028749813" sldId="275"/>
            <ac:spMk id="7" creationId="{973E2DB9-810D-20AE-28D9-EDB18F5EC99C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3:15.508" v="275" actId="1076"/>
          <ac:spMkLst>
            <pc:docMk/>
            <pc:sldMk cId="1028749813" sldId="275"/>
            <ac:spMk id="9" creationId="{40C23233-38C8-07CC-1E70-97CEEB1F0E6F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3:14.602" v="274" actId="1076"/>
          <ac:spMkLst>
            <pc:docMk/>
            <pc:sldMk cId="1028749813" sldId="275"/>
            <ac:spMk id="10" creationId="{FDB4DAB5-7C87-A494-A4C1-3FFE56900F91}"/>
          </ac:spMkLst>
        </pc:spChg>
        <pc:spChg chg="add mod">
          <ac:chgData name="Diana Milena Vargas Rodriguez" userId="S::prof.sopadmisiones3@usta.edu.co::66c711c6-e90f-4893-8b82-64159fb18713" providerId="AD" clId="Web-{90978F14-E459-0F40-03CD-AEAE257A8870}" dt="2024-02-14T19:43:12.993" v="273" actId="1076"/>
          <ac:spMkLst>
            <pc:docMk/>
            <pc:sldMk cId="1028749813" sldId="275"/>
            <ac:spMk id="11" creationId="{E3C20FB6-2194-AFBD-32CB-E9B93EF96F0C}"/>
          </ac:spMkLst>
        </pc:spChg>
        <pc:spChg chg="add">
          <ac:chgData name="Diana Milena Vargas Rodriguez" userId="S::prof.sopadmisiones3@usta.edu.co::66c711c6-e90f-4893-8b82-64159fb18713" providerId="AD" clId="Web-{90978F14-E459-0F40-03CD-AEAE257A8870}" dt="2024-02-14T19:44:30.291" v="280"/>
          <ac:spMkLst>
            <pc:docMk/>
            <pc:sldMk cId="1028749813" sldId="275"/>
            <ac:spMk id="13" creationId="{E377B64F-6D2E-C136-6246-9FEF0DC53333}"/>
          </ac:spMkLst>
        </pc:spChg>
        <pc:picChg chg="del">
          <ac:chgData name="Diana Milena Vargas Rodriguez" userId="S::prof.sopadmisiones3@usta.edu.co::66c711c6-e90f-4893-8b82-64159fb18713" providerId="AD" clId="Web-{90978F14-E459-0F40-03CD-AEAE257A8870}" dt="2024-02-14T19:31:56.261" v="161"/>
          <ac:picMkLst>
            <pc:docMk/>
            <pc:sldMk cId="1028749813" sldId="275"/>
            <ac:picMk id="2" creationId="{D5DC3368-1E9D-0D03-7EE7-EF8A6D10424D}"/>
          </ac:picMkLst>
        </pc:picChg>
        <pc:picChg chg="add mod">
          <ac:chgData name="Diana Milena Vargas Rodriguez" userId="S::prof.sopadmisiones3@usta.edu.co::66c711c6-e90f-4893-8b82-64159fb18713" providerId="AD" clId="Web-{90978F14-E459-0F40-03CD-AEAE257A8870}" dt="2024-02-14T19:36:40.360" v="223" actId="1076"/>
          <ac:picMkLst>
            <pc:docMk/>
            <pc:sldMk cId="1028749813" sldId="275"/>
            <ac:picMk id="3" creationId="{9E99AB0A-E16B-0F74-277A-A125A7800611}"/>
          </ac:picMkLst>
        </pc:picChg>
        <pc:picChg chg="add del mod">
          <ac:chgData name="Diana Milena Vargas Rodriguez" userId="S::prof.sopadmisiones3@usta.edu.co::66c711c6-e90f-4893-8b82-64159fb18713" providerId="AD" clId="Web-{90978F14-E459-0F40-03CD-AEAE257A8870}" dt="2024-02-14T19:32:41.918" v="179"/>
          <ac:picMkLst>
            <pc:docMk/>
            <pc:sldMk cId="1028749813" sldId="275"/>
            <ac:picMk id="4" creationId="{4A8F883B-793B-CCAD-95B1-588FB552A26B}"/>
          </ac:picMkLst>
        </pc:picChg>
        <pc:picChg chg="add del mod">
          <ac:chgData name="Diana Milena Vargas Rodriguez" userId="S::prof.sopadmisiones3@usta.edu.co::66c711c6-e90f-4893-8b82-64159fb18713" providerId="AD" clId="Web-{90978F14-E459-0F40-03CD-AEAE257A8870}" dt="2024-02-14T19:32:41.652" v="178"/>
          <ac:picMkLst>
            <pc:docMk/>
            <pc:sldMk cId="1028749813" sldId="275"/>
            <ac:picMk id="5" creationId="{12832AFD-F555-2E1F-A95D-8B61F201A9A3}"/>
          </ac:picMkLst>
        </pc:picChg>
      </pc:sldChg>
      <pc:sldChg chg="addSp delSp add replId">
        <pc:chgData name="Diana Milena Vargas Rodriguez" userId="S::prof.sopadmisiones3@usta.edu.co::66c711c6-e90f-4893-8b82-64159fb18713" providerId="AD" clId="Web-{90978F14-E459-0F40-03CD-AEAE257A8870}" dt="2024-02-14T19:44:38.713" v="281"/>
        <pc:sldMkLst>
          <pc:docMk/>
          <pc:sldMk cId="335215277" sldId="276"/>
        </pc:sldMkLst>
        <pc:spChg chg="add">
          <ac:chgData name="Diana Milena Vargas Rodriguez" userId="S::prof.sopadmisiones3@usta.edu.co::66c711c6-e90f-4893-8b82-64159fb18713" providerId="AD" clId="Web-{90978F14-E459-0F40-03CD-AEAE257A8870}" dt="2024-02-14T19:44:38.713" v="281"/>
          <ac:spMkLst>
            <pc:docMk/>
            <pc:sldMk cId="335215277" sldId="276"/>
            <ac:spMk id="4" creationId="{0823CE7D-F503-8FF8-31B3-6F16C1FCFD4B}"/>
          </ac:spMkLst>
        </pc:spChg>
        <pc:picChg chg="del">
          <ac:chgData name="Diana Milena Vargas Rodriguez" userId="S::prof.sopadmisiones3@usta.edu.co::66c711c6-e90f-4893-8b82-64159fb18713" providerId="AD" clId="Web-{90978F14-E459-0F40-03CD-AEAE257A8870}" dt="2024-02-14T19:32:57.887" v="184"/>
          <ac:picMkLst>
            <pc:docMk/>
            <pc:sldMk cId="335215277" sldId="276"/>
            <ac:picMk id="3" creationId="{9E99AB0A-E16B-0F74-277A-A125A7800611}"/>
          </ac:picMkLst>
        </pc:picChg>
      </pc:sldChg>
      <pc:sldChg chg="delSp add ord replId delAnim">
        <pc:chgData name="Diana Milena Vargas Rodriguez" userId="S::prof.sopadmisiones3@usta.edu.co::66c711c6-e90f-4893-8b82-64159fb18713" providerId="AD" clId="Web-{90978F14-E459-0F40-03CD-AEAE257A8870}" dt="2024-02-14T19:44:11.088" v="278"/>
        <pc:sldMkLst>
          <pc:docMk/>
          <pc:sldMk cId="4151925103" sldId="277"/>
        </pc:sldMkLst>
        <pc:picChg chg="del">
          <ac:chgData name="Diana Milena Vargas Rodriguez" userId="S::prof.sopadmisiones3@usta.edu.co::66c711c6-e90f-4893-8b82-64159fb18713" providerId="AD" clId="Web-{90978F14-E459-0F40-03CD-AEAE257A8870}" dt="2024-02-14T19:44:11.088" v="278"/>
          <ac:picMkLst>
            <pc:docMk/>
            <pc:sldMk cId="4151925103" sldId="277"/>
            <ac:picMk id="3" creationId="{EA719224-5C09-BE83-6887-2BA4C63D81B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03_5CBBAC4B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Serie1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887200392117516"/>
          <c:y val="0.1438867799100817"/>
          <c:w val="0.73880937759012599"/>
          <c:h val="0.660411862352767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Hoja1!$A$2:$A$51</c:f>
              <c:strCache>
                <c:ptCount val="9"/>
                <c:pt idx="0">
                  <c:v>Categoría 1</c:v>
                </c:pt>
                <c:pt idx="1">
                  <c:v>Categoría 3</c:v>
                </c:pt>
                <c:pt idx="2">
                  <c:v>Categoría 1</c:v>
                </c:pt>
                <c:pt idx="3">
                  <c:v>Categoría 2</c:v>
                </c:pt>
                <c:pt idx="4">
                  <c:v>Categoría 4</c:v>
                </c:pt>
                <c:pt idx="5">
                  <c:v>Categoría 1</c:v>
                </c:pt>
                <c:pt idx="6">
                  <c:v>Categoría 4</c:v>
                </c:pt>
                <c:pt idx="7">
                  <c:v>Categoría 3</c:v>
                </c:pt>
                <c:pt idx="8">
                  <c:v>Categoría 4</c:v>
                </c:pt>
              </c:strCache>
            </c:strRef>
          </c:cat>
          <c:val>
            <c:numRef>
              <c:f>Hoja1!$B$2:$B$51</c:f>
              <c:numCache>
                <c:formatCode>General</c:formatCode>
                <c:ptCount val="50"/>
                <c:pt idx="0">
                  <c:v>4</c:v>
                </c:pt>
                <c:pt idx="1">
                  <c:v>15</c:v>
                </c:pt>
                <c:pt idx="2">
                  <c:v>82</c:v>
                </c:pt>
                <c:pt idx="3">
                  <c:v>3</c:v>
                </c:pt>
                <c:pt idx="4">
                  <c:v>22</c:v>
                </c:pt>
                <c:pt idx="5">
                  <c:v>11</c:v>
                </c:pt>
                <c:pt idx="6">
                  <c:v>7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2-414B-B25E-88531009D42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axId val="1937531775"/>
        <c:axId val="1028775183"/>
      </c:barChart>
      <c:catAx>
        <c:axId val="1937531775"/>
        <c:scaling>
          <c:orientation val="minMax"/>
        </c:scaling>
        <c:delete val="1"/>
        <c:axPos val="b"/>
        <c:majorGridlines>
          <c:spPr>
            <a:ln w="0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28775183"/>
        <c:crosses val="autoZero"/>
        <c:auto val="1"/>
        <c:lblAlgn val="ctr"/>
        <c:lblOffset val="100"/>
        <c:noMultiLvlLbl val="0"/>
      </c:catAx>
      <c:valAx>
        <c:axId val="10287751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75317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D8A27E-C381-3BE7-44B1-2C4F5EC79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E845D0-C467-9AD4-2BC7-3E7A735AD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17C4A1-F9E5-9809-1DD7-FF0368A62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B87B92-E1D9-870D-A1B4-2E4BF3625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D958108-B3A6-C6B6-16AE-8BC576689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7972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AB0700-E728-4011-413A-D65834972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E42A908-46B6-B6B6-CEE3-F9D02E9D2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53D48F-77D5-4D62-955E-605D9CFBF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7851F0-D374-B39D-F5E3-73E5C9AB8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594E86-25AA-E58F-4FFA-F94B7489D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06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FC353-5581-80C6-9742-25AAC63C9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22CE765-D3CE-0C62-2AFF-5CE9CACA4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9B9C22-9B02-CD29-F3C4-3CB25B0F3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784D8F-3583-968A-BAAB-BB8080683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0F81E7-98AA-C96B-F879-2612C1C7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062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8EBFDB-D0BD-26E9-AC8D-1B6F9CAB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B23A40-23AF-B33B-4CBC-2FA724C648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11AF05-EE96-6867-3CD7-81F83B842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E4E816-EFBC-CEEA-BD11-FB79C188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B4AFFB-D483-F920-F8C2-A367A7C4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7888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4D26E4-29CC-522E-ED27-7804FAF3A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A742A5-4182-054B-9A82-CC8B6183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588014-21FF-EE6B-40CC-5A05F78C7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C8788A-2437-92E0-D64C-FD62D17F9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FEBDC1-C047-2DEE-4E50-F01B81CEF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689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7FEB3E-02DE-71A1-737A-197537B91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4FAD13D-9D77-3A00-A8D9-6DC97CECE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75AFB79-86DE-4587-CB8E-B7AD61CE7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68CA80-706C-425B-83CB-4788C497D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22FBDDF-CB07-2419-5001-83E66E1F2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4846CD-43A6-AB78-1B4B-83B5ADC1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434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8755BD-2C67-3C3F-1EA4-456DB91FB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C363DEE-5196-D76F-639D-E0421E2B9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F71E99D-C431-8D3C-9315-EDF08436C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FB3D08E-23CE-9DF1-D1D2-1F6F287DA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FEE5065-5751-34FE-6D0C-FBE0CC49D0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CAF675-6625-C0E9-7248-A7E0A1B70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D2EBE0C-28E0-A567-2B22-1C0D9B8E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E97594E-0273-15F2-8789-6A22D7771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319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ACF65E-F073-0D4A-F728-5E1FDF21F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865E6B4-97F6-EB90-8A9E-D17094BB7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F14A9-5D6C-57E9-414B-D97F34C35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19ECE7-7724-EB0D-1604-B5510DE72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186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1AB251-DBE7-E7FD-5D20-15CBABB60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6FB5307-9681-9E47-2398-017678D38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2CA139C-AA2E-F38C-C071-2C91CF155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1053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E6765B-98BE-68D3-0D69-A816C700D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DE92D7-E6E2-3715-EC40-DD46760ED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171229A-07C0-F7B6-FAA3-8197572FA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B11003-CF8C-CDD1-5B3C-3239C81CD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0B1DD6-B875-770F-FE08-D4205057A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D2F05DB-573E-20AB-76BE-4AAF63862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0353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BE110B-3534-1EA1-F8DB-0851C66AD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70B4EC8-0865-571A-4124-5804FEFB19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59562C-A8D6-543B-7EAA-E7CD7E801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FA2304-EDBB-BC6C-4CD7-B18708653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7A5AC82-4C31-F9EA-2A94-6519E600E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F02C3E-3BD5-E7CB-37CC-E7A74C733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7308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3D3F8C1-3CB5-B74F-BE8E-842A7D629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2E6519-A2DF-FC73-11AD-CBADAC1FF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BB68D3-5E7C-32D5-FAD4-E2C4436BB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071FE-F65F-6149-8158-1DF5841DA0B1}" type="datetimeFigureOut">
              <a:rPr lang="es-CO" smtClean="0"/>
              <a:t>14/02/2024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D333CC-DA85-FD58-09DA-37FB9C6317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49D459-BBDE-076B-FA0C-5ABE06DD6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5E02A-C3C6-6448-BF48-E4DF9AF2E6F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129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hyperlink" Target="https://forodeempresaspormadrid.es/actualidad/en-madrid/fundacion-endesa-ofrece-formacion-gratuita-y-online-para-jovenes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17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rresponsabilidad.blogspot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imacion intro presentacion LOW 2min.mp4">
            <a:hlinkClick r:id="" action="ppaction://media"/>
            <a:extLst>
              <a:ext uri="{FF2B5EF4-FFF2-40B4-BE49-F238E27FC236}">
                <a16:creationId xmlns:a16="http://schemas.microsoft.com/office/drawing/2014/main" id="{BB4A11B7-F0A4-7A8E-CA9A-F95CC4E766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4934"/>
            <a:ext cx="12307330" cy="692287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E48377D-56FA-7F80-B728-BED536A0A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1156" y="1799501"/>
            <a:ext cx="3350277" cy="268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imacion intro presentacion LOW 2min.mp4">
            <a:hlinkClick r:id="" action="ppaction://media"/>
            <a:extLst>
              <a:ext uri="{FF2B5EF4-FFF2-40B4-BE49-F238E27FC236}">
                <a16:creationId xmlns:a16="http://schemas.microsoft.com/office/drawing/2014/main" id="{BB4A11B7-F0A4-7A8E-CA9A-F95CC4E766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2437"/>
            <a:ext cx="12307330" cy="692287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51448F1-5774-3C57-3D40-3209DBC2C4A2}"/>
              </a:ext>
            </a:extLst>
          </p:cNvPr>
          <p:cNvSpPr txBox="1"/>
          <p:nvPr/>
        </p:nvSpPr>
        <p:spPr>
          <a:xfrm>
            <a:off x="2827044" y="3841253"/>
            <a:ext cx="277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GRACIAS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5A533F8-8FF2-E7CD-DF48-6C2D215BFD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1750" y="2215303"/>
            <a:ext cx="1256219" cy="10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2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imacion intro presentacion LOW 2min.mp4">
            <a:hlinkClick r:id="" action="ppaction://media"/>
            <a:extLst>
              <a:ext uri="{FF2B5EF4-FFF2-40B4-BE49-F238E27FC236}">
                <a16:creationId xmlns:a16="http://schemas.microsoft.com/office/drawing/2014/main" id="{BB4A11B7-F0A4-7A8E-CA9A-F95CC4E766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0"/>
            <a:ext cx="12307330" cy="692287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E48377D-56FA-7F80-B728-BED536A0A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985" y="625042"/>
            <a:ext cx="1256219" cy="100497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6071261-52C2-02AC-5472-213AC25D312A}"/>
              </a:ext>
            </a:extLst>
          </p:cNvPr>
          <p:cNvSpPr txBox="1"/>
          <p:nvPr/>
        </p:nvSpPr>
        <p:spPr>
          <a:xfrm>
            <a:off x="742950" y="3200400"/>
            <a:ext cx="7134225" cy="141577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b="1">
                <a:solidFill>
                  <a:schemeClr val="bg1"/>
                </a:solidFill>
              </a:rPr>
              <a:t>Informe de matrículas</a:t>
            </a:r>
          </a:p>
          <a:p>
            <a:r>
              <a:rPr lang="es-CO" b="1">
                <a:solidFill>
                  <a:schemeClr val="bg1"/>
                </a:solidFill>
              </a:rPr>
              <a:t>neotomasinos multicampus</a:t>
            </a:r>
          </a:p>
          <a:p>
            <a:r>
              <a:rPr lang="es-CO" sz="3000" b="1">
                <a:solidFill>
                  <a:schemeClr val="bg1"/>
                </a:solidFill>
              </a:rPr>
              <a:t>Primer semestre de 2024</a:t>
            </a:r>
          </a:p>
          <a:p>
            <a:r>
              <a:rPr lang="es-CO" sz="2000" b="1">
                <a:solidFill>
                  <a:schemeClr val="bg1"/>
                </a:solidFill>
              </a:rPr>
              <a:t>13 de febrero</a:t>
            </a:r>
          </a:p>
        </p:txBody>
      </p:sp>
      <p:sp>
        <p:nvSpPr>
          <p:cNvPr id="5" name="CuadroTexto 9">
            <a:extLst>
              <a:ext uri="{FF2B5EF4-FFF2-40B4-BE49-F238E27FC236}">
                <a16:creationId xmlns:a16="http://schemas.microsoft.com/office/drawing/2014/main" id="{0252B8A2-CBDC-38C2-62EE-2D6A0D9AFB99}"/>
              </a:ext>
            </a:extLst>
          </p:cNvPr>
          <p:cNvSpPr txBox="1"/>
          <p:nvPr/>
        </p:nvSpPr>
        <p:spPr>
          <a:xfrm>
            <a:off x="914716" y="6120539"/>
            <a:ext cx="1511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FECHA, LUGAR</a:t>
            </a:r>
          </a:p>
        </p:txBody>
      </p:sp>
    </p:spTree>
    <p:extLst>
      <p:ext uri="{BB962C8B-B14F-4D97-AF65-F5344CB8AC3E}">
        <p14:creationId xmlns:p14="http://schemas.microsoft.com/office/powerpoint/2010/main" val="9524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5F79C96-CB0B-49FF-CF9F-FE804774D5F4}"/>
              </a:ext>
            </a:extLst>
          </p:cNvPr>
          <p:cNvSpPr txBox="1"/>
          <p:nvPr/>
        </p:nvSpPr>
        <p:spPr>
          <a:xfrm>
            <a:off x="1472665" y="637173"/>
            <a:ext cx="36359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CONTENIDO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233830-8A98-958D-E32E-4501B9E422A7}"/>
              </a:ext>
            </a:extLst>
          </p:cNvPr>
          <p:cNvSpPr txBox="1"/>
          <p:nvPr/>
        </p:nvSpPr>
        <p:spPr>
          <a:xfrm>
            <a:off x="1471141" y="1180641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CC69E3E-0219-0884-6155-5DFDBDC92927}"/>
              </a:ext>
            </a:extLst>
          </p:cNvPr>
          <p:cNvSpPr txBox="1"/>
          <p:nvPr/>
        </p:nvSpPr>
        <p:spPr>
          <a:xfrm>
            <a:off x="3035464" y="2012093"/>
            <a:ext cx="771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AFWULHKEFDTHETYJRUJRETTGWERGWOIEFJWJDAEWIFHAWEFOIAWHEFHFAWEFWAEFQWEFQEFQEFQWEFEWQFQWEDFWEFDQWEFWQWEDWBDA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FNAWUIKTYUKTKKTKTLITLIUILIULEFBAÑWIEUFBAWÑEFIUBWAEFCUÑWIEBF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16B3CE9-453B-17E2-DA40-B6515817022C}"/>
              </a:ext>
            </a:extLst>
          </p:cNvPr>
          <p:cNvSpPr txBox="1"/>
          <p:nvPr/>
        </p:nvSpPr>
        <p:spPr>
          <a:xfrm>
            <a:off x="3790836" y="3080492"/>
            <a:ext cx="6959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ERGSERGSERAFWULHKEFWOIEFJWJDAEWIFHAWEFOIAWHEFHBDA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SFSERGERGEFFNAWIULEFBAÑWIEUFBAWÑEFIUBWAEFCUÑWIEBF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FREGESRGSRGSEFGERGSEGRESGVCNAWÑIOEFBN&gt;AWEFEWASC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6CF508E-3C07-C289-6042-2704538ACAB9}"/>
              </a:ext>
            </a:extLst>
          </p:cNvPr>
          <p:cNvSpPr txBox="1"/>
          <p:nvPr/>
        </p:nvSpPr>
        <p:spPr>
          <a:xfrm>
            <a:off x="4819134" y="4090091"/>
            <a:ext cx="5931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UJRETTGWERGWOIEFJWJDAEWIFHEFHFAWEF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WAEWEFDQWEFWQWEDWBDA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KTLITLIUILIULEFBAÑWIEUFBAWÑEFIUBWAEFCUÑWIEBF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05CAA15-3D5A-9202-42F1-CAC8338A185B}"/>
              </a:ext>
            </a:extLst>
          </p:cNvPr>
          <p:cNvSpPr txBox="1"/>
          <p:nvPr/>
        </p:nvSpPr>
        <p:spPr>
          <a:xfrm>
            <a:off x="3790836" y="5152339"/>
            <a:ext cx="6959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EWIFHAWEFOIAWHEFHBDA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GSRGSEFGERGSEGRESGVCNBN&gt;AWEFEWASC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35B136A7-07CB-877C-2B34-6D20568E7296}"/>
              </a:ext>
            </a:extLst>
          </p:cNvPr>
          <p:cNvSpPr/>
          <p:nvPr/>
        </p:nvSpPr>
        <p:spPr>
          <a:xfrm>
            <a:off x="10960443" y="2088977"/>
            <a:ext cx="185352" cy="6930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159085F-B9D3-8821-91DE-ADD261F1CC98}"/>
              </a:ext>
            </a:extLst>
          </p:cNvPr>
          <p:cNvSpPr/>
          <p:nvPr/>
        </p:nvSpPr>
        <p:spPr>
          <a:xfrm>
            <a:off x="10960443" y="3135973"/>
            <a:ext cx="185352" cy="6930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D3C958EC-9E9B-56C7-A672-4816627DC47B}"/>
              </a:ext>
            </a:extLst>
          </p:cNvPr>
          <p:cNvSpPr/>
          <p:nvPr/>
        </p:nvSpPr>
        <p:spPr>
          <a:xfrm>
            <a:off x="10960443" y="4159515"/>
            <a:ext cx="185352" cy="6930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2EECCB30-CFCB-2EE6-02C0-5293583F60BE}"/>
              </a:ext>
            </a:extLst>
          </p:cNvPr>
          <p:cNvSpPr/>
          <p:nvPr/>
        </p:nvSpPr>
        <p:spPr>
          <a:xfrm>
            <a:off x="10960443" y="5164696"/>
            <a:ext cx="185352" cy="6930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0541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FC6C1AD-1634-EBF8-236B-C2FF98E79D48}"/>
              </a:ext>
            </a:extLst>
          </p:cNvPr>
          <p:cNvSpPr txBox="1"/>
          <p:nvPr/>
        </p:nvSpPr>
        <p:spPr>
          <a:xfrm>
            <a:off x="2362927" y="7728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445C46E-128F-01F3-C25A-45304F4BD1E5}"/>
              </a:ext>
            </a:extLst>
          </p:cNvPr>
          <p:cNvSpPr txBox="1"/>
          <p:nvPr/>
        </p:nvSpPr>
        <p:spPr>
          <a:xfrm>
            <a:off x="2364451" y="1296065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7463DEE-A83A-4DD3-33D6-7A26CDCE0AA5}"/>
              </a:ext>
            </a:extLst>
          </p:cNvPr>
          <p:cNvSpPr txBox="1"/>
          <p:nvPr/>
        </p:nvSpPr>
        <p:spPr>
          <a:xfrm>
            <a:off x="2170460" y="2274838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2567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14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A6DF05E-C017-73DD-FC25-E553112F76B9}"/>
              </a:ext>
            </a:extLst>
          </p:cNvPr>
          <p:cNvGraphicFramePr/>
          <p:nvPr/>
        </p:nvGraphicFramePr>
        <p:xfrm>
          <a:off x="5033863" y="349676"/>
          <a:ext cx="6259348" cy="4172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6254516" y="4421874"/>
            <a:ext cx="4347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AFWULHKEFWOIEFJWJDAEWIFHAWEFOIAWHEFHBDAFNAWIULEFBAÑWIEU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2413809" y="1812376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2345575" y="2308120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2456107" y="2752687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2422379" y="354630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2422379" y="4284967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</p:spTree>
    <p:extLst>
      <p:ext uri="{BB962C8B-B14F-4D97-AF65-F5344CB8AC3E}">
        <p14:creationId xmlns:p14="http://schemas.microsoft.com/office/powerpoint/2010/main" val="1555803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040680A-98A2-CE98-AE54-C05E7405EE46}"/>
              </a:ext>
            </a:extLst>
          </p:cNvPr>
          <p:cNvSpPr txBox="1"/>
          <p:nvPr/>
        </p:nvSpPr>
        <p:spPr>
          <a:xfrm>
            <a:off x="950695" y="1494566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D8C4A09-EC5D-477D-F977-8359CB9DCA29}"/>
              </a:ext>
            </a:extLst>
          </p:cNvPr>
          <p:cNvSpPr txBox="1"/>
          <p:nvPr/>
        </p:nvSpPr>
        <p:spPr>
          <a:xfrm>
            <a:off x="950695" y="2017786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3D5AF38-30C2-03FB-4D67-9C8F2E77F48E}"/>
              </a:ext>
            </a:extLst>
          </p:cNvPr>
          <p:cNvSpPr txBox="1"/>
          <p:nvPr/>
        </p:nvSpPr>
        <p:spPr>
          <a:xfrm>
            <a:off x="973382" y="2489541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2" name="Gráfico 11" descr="Bullseye contorno">
            <a:extLst>
              <a:ext uri="{FF2B5EF4-FFF2-40B4-BE49-F238E27FC236}">
                <a16:creationId xmlns:a16="http://schemas.microsoft.com/office/drawing/2014/main" id="{600F2347-E17B-0DF6-43D3-8FB7DD4F0B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7732" y="3690178"/>
            <a:ext cx="402545" cy="402545"/>
          </a:xfrm>
          <a:prstGeom prst="rect">
            <a:avLst/>
          </a:prstGeom>
        </p:spPr>
      </p:pic>
      <p:pic>
        <p:nvPicPr>
          <p:cNvPr id="14" name="Gráfico 13" descr="CheckList contorno">
            <a:extLst>
              <a:ext uri="{FF2B5EF4-FFF2-40B4-BE49-F238E27FC236}">
                <a16:creationId xmlns:a16="http://schemas.microsoft.com/office/drawing/2014/main" id="{35E42ABD-4630-A1AA-492F-B28E9368E4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565" y="4308755"/>
            <a:ext cx="402545" cy="402545"/>
          </a:xfrm>
          <a:prstGeom prst="rect">
            <a:avLst/>
          </a:prstGeom>
        </p:spPr>
      </p:pic>
      <p:pic>
        <p:nvPicPr>
          <p:cNvPr id="16" name="Gráfico 15" descr="Classroom contorno">
            <a:extLst>
              <a:ext uri="{FF2B5EF4-FFF2-40B4-BE49-F238E27FC236}">
                <a16:creationId xmlns:a16="http://schemas.microsoft.com/office/drawing/2014/main" id="{EA95B725-1864-023E-00FC-CF2A723135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2565" y="4835520"/>
            <a:ext cx="402545" cy="402545"/>
          </a:xfrm>
          <a:prstGeom prst="rect">
            <a:avLst/>
          </a:prstGeom>
        </p:spPr>
      </p:pic>
      <p:pic>
        <p:nvPicPr>
          <p:cNvPr id="22" name="Gráfico 21" descr="Clipboard contorno">
            <a:extLst>
              <a:ext uri="{FF2B5EF4-FFF2-40B4-BE49-F238E27FC236}">
                <a16:creationId xmlns:a16="http://schemas.microsoft.com/office/drawing/2014/main" id="{318DBAB3-C4C2-89A0-206F-C3F28ED68A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2565" y="5338976"/>
            <a:ext cx="402545" cy="402545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654CDE2-1D5B-A426-4EDB-9AE360C5BBCF}"/>
              </a:ext>
            </a:extLst>
          </p:cNvPr>
          <p:cNvSpPr txBox="1"/>
          <p:nvPr/>
        </p:nvSpPr>
        <p:spPr>
          <a:xfrm>
            <a:off x="1615237" y="3618130"/>
            <a:ext cx="612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CB64BB3-7079-6EB3-0199-616AEE9D5AC4}"/>
              </a:ext>
            </a:extLst>
          </p:cNvPr>
          <p:cNvSpPr txBox="1"/>
          <p:nvPr/>
        </p:nvSpPr>
        <p:spPr>
          <a:xfrm>
            <a:off x="1615237" y="4275702"/>
            <a:ext cx="612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2D2B5E8-404A-280B-97F7-FB69FF25A8B0}"/>
              </a:ext>
            </a:extLst>
          </p:cNvPr>
          <p:cNvSpPr txBox="1"/>
          <p:nvPr/>
        </p:nvSpPr>
        <p:spPr>
          <a:xfrm>
            <a:off x="1615237" y="4835520"/>
            <a:ext cx="612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913CA99-34B4-3E1D-38AC-2BD6A5449710}"/>
              </a:ext>
            </a:extLst>
          </p:cNvPr>
          <p:cNvSpPr txBox="1"/>
          <p:nvPr/>
        </p:nvSpPr>
        <p:spPr>
          <a:xfrm>
            <a:off x="1615237" y="5395338"/>
            <a:ext cx="612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593E73BD-B557-4873-094B-65C4F925B3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074192" y="747035"/>
            <a:ext cx="3394820" cy="1797604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88138863-F09D-0BFB-5811-E905787925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074192" y="2678991"/>
            <a:ext cx="3394820" cy="1797604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2A68E1A2-839E-8FBE-CEEE-01EAF1CE40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074192" y="4552897"/>
            <a:ext cx="3394820" cy="179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710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261163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1294515" y="161545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06009B7-2906-31E5-A652-3066B28BC6B2}"/>
              </a:ext>
            </a:extLst>
          </p:cNvPr>
          <p:cNvSpPr txBox="1"/>
          <p:nvPr/>
        </p:nvSpPr>
        <p:spPr>
          <a:xfrm>
            <a:off x="1294515" y="2566044"/>
            <a:ext cx="37671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  <a:p>
            <a:endParaRPr lang="es-CO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  <a:p>
            <a:endParaRPr lang="es-CO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205C33D-045C-6B94-74C2-23BA33482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54667" y="2114688"/>
            <a:ext cx="52832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534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Fernanda Chavarria Espitia</dc:creator>
  <cp:revision>1</cp:revision>
  <dcterms:created xsi:type="dcterms:W3CDTF">2023-09-13T13:05:48Z</dcterms:created>
  <dcterms:modified xsi:type="dcterms:W3CDTF">2024-02-14T20:11:28Z</dcterms:modified>
</cp:coreProperties>
</file>